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96" r:id="rId4"/>
    <p:sldId id="258" r:id="rId5"/>
    <p:sldId id="298" r:id="rId6"/>
    <p:sldId id="259" r:id="rId7"/>
    <p:sldId id="303" r:id="rId8"/>
    <p:sldId id="305" r:id="rId9"/>
    <p:sldId id="260" r:id="rId10"/>
    <p:sldId id="262" r:id="rId11"/>
    <p:sldId id="261" r:id="rId12"/>
    <p:sldId id="299" r:id="rId13"/>
    <p:sldId id="263" r:id="rId14"/>
    <p:sldId id="264" r:id="rId15"/>
    <p:sldId id="265" r:id="rId16"/>
    <p:sldId id="266" r:id="rId17"/>
    <p:sldId id="267" r:id="rId18"/>
    <p:sldId id="300" r:id="rId19"/>
    <p:sldId id="304" r:id="rId20"/>
    <p:sldId id="268" r:id="rId21"/>
    <p:sldId id="269" r:id="rId22"/>
    <p:sldId id="270" r:id="rId23"/>
    <p:sldId id="289" r:id="rId24"/>
    <p:sldId id="290" r:id="rId25"/>
    <p:sldId id="301" r:id="rId26"/>
    <p:sldId id="302" r:id="rId27"/>
    <p:sldId id="271" r:id="rId28"/>
    <p:sldId id="272" r:id="rId29"/>
    <p:sldId id="273" r:id="rId30"/>
    <p:sldId id="274" r:id="rId31"/>
    <p:sldId id="275" r:id="rId32"/>
    <p:sldId id="276" r:id="rId33"/>
    <p:sldId id="291" r:id="rId34"/>
    <p:sldId id="292" r:id="rId35"/>
    <p:sldId id="277" r:id="rId36"/>
    <p:sldId id="279" r:id="rId37"/>
    <p:sldId id="280" r:id="rId38"/>
    <p:sldId id="281" r:id="rId39"/>
    <p:sldId id="293" r:id="rId40"/>
    <p:sldId id="283" r:id="rId41"/>
    <p:sldId id="284" r:id="rId42"/>
    <p:sldId id="294" r:id="rId43"/>
    <p:sldId id="285" r:id="rId44"/>
    <p:sldId id="287" r:id="rId45"/>
  </p:sldIdLst>
  <p:sldSz cx="9144000" cy="6858000" type="screen4x3"/>
  <p:notesSz cx="6858000" cy="9144000"/>
  <p:embeddedFontLst>
    <p:embeddedFont>
      <p:font typeface="Arial Black" panose="020B0A04020102020204" pitchFamily="34" charset="0"/>
      <p:regular r:id="rId47"/>
      <p:bold r:id="rId48"/>
    </p:embeddedFont>
    <p:embeddedFont>
      <p:font typeface="Trebuchet MS" panose="020B0603020202020204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6" roundtripDataSignature="AMtx7mhO/KnaTR8BKGlLEFaZOr/AS+AZ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808463-9B4C-A6EC-B283-11F5D80B9342}" v="10" dt="2024-09-24T16:09:00.033"/>
    <p1510:client id="{70C30AC4-AAC9-5CE7-C3D6-4747C906D549}" v="17" dt="2024-09-25T09:27:05.007"/>
  </p1510:revLst>
</p1510:revInfo>
</file>

<file path=ppt/tableStyles.xml><?xml version="1.0" encoding="utf-8"?>
<a:tblStyleLst xmlns:a="http://schemas.openxmlformats.org/drawingml/2006/main" def="{BCA623BA-DFCA-424A-BA82-41250E0AF830}">
  <a:tblStyle styleId="{BCA623BA-DFCA-424A-BA82-41250E0AF830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tcBdr/>
        <a:fill>
          <a:solidFill>
            <a:srgbClr val="DBE9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E9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ALVAREZ ALVAREZ" userId="S::falvarezal@educa.jcyl.es::4801c83e-4222-473d-8706-3b8588472c01" providerId="AD" clId="Web-{1FAC37F0-FB16-E985-F76E-C719AC01E9D9}"/>
    <pc:docChg chg="modSld">
      <pc:chgData name="FRANCISCO ALVAREZ ALVAREZ" userId="S::falvarezal@educa.jcyl.es::4801c83e-4222-473d-8706-3b8588472c01" providerId="AD" clId="Web-{1FAC37F0-FB16-E985-F76E-C719AC01E9D9}" dt="2024-09-10T17:51:34.839" v="79"/>
      <pc:docMkLst>
        <pc:docMk/>
      </pc:docMkLst>
      <pc:sldChg chg="modSp">
        <pc:chgData name="FRANCISCO ALVAREZ ALVAREZ" userId="S::falvarezal@educa.jcyl.es::4801c83e-4222-473d-8706-3b8588472c01" providerId="AD" clId="Web-{1FAC37F0-FB16-E985-F76E-C719AC01E9D9}" dt="2024-09-10T17:48:57.473" v="41"/>
        <pc:sldMkLst>
          <pc:docMk/>
          <pc:sldMk cId="0" sldId="261"/>
        </pc:sldMkLst>
        <pc:graphicFrameChg chg="mod modGraphic">
          <ac:chgData name="FRANCISCO ALVAREZ ALVAREZ" userId="S::falvarezal@educa.jcyl.es::4801c83e-4222-473d-8706-3b8588472c01" providerId="AD" clId="Web-{1FAC37F0-FB16-E985-F76E-C719AC01E9D9}" dt="2024-09-10T17:48:57.473" v="41"/>
          <ac:graphicFrameMkLst>
            <pc:docMk/>
            <pc:sldMk cId="0" sldId="261"/>
            <ac:graphicFrameMk id="3" creationId="{BCB138F5-EFD1-494A-8DBF-F2400F62E643}"/>
          </ac:graphicFrameMkLst>
        </pc:graphicFrameChg>
      </pc:sldChg>
      <pc:sldChg chg="modSp">
        <pc:chgData name="FRANCISCO ALVAREZ ALVAREZ" userId="S::falvarezal@educa.jcyl.es::4801c83e-4222-473d-8706-3b8588472c01" providerId="AD" clId="Web-{1FAC37F0-FB16-E985-F76E-C719AC01E9D9}" dt="2024-09-10T17:51:34.839" v="79"/>
        <pc:sldMkLst>
          <pc:docMk/>
          <pc:sldMk cId="2191123565" sldId="299"/>
        </pc:sldMkLst>
        <pc:graphicFrameChg chg="mod modGraphic">
          <ac:chgData name="FRANCISCO ALVAREZ ALVAREZ" userId="S::falvarezal@educa.jcyl.es::4801c83e-4222-473d-8706-3b8588472c01" providerId="AD" clId="Web-{1FAC37F0-FB16-E985-F76E-C719AC01E9D9}" dt="2024-09-10T17:51:34.839" v="79"/>
          <ac:graphicFrameMkLst>
            <pc:docMk/>
            <pc:sldMk cId="2191123565" sldId="299"/>
            <ac:graphicFrameMk id="3" creationId="{BCB138F5-EFD1-494A-8DBF-F2400F62E643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21808463-9B4C-A6EC-B283-11F5D80B9342}"/>
    <pc:docChg chg="modSld">
      <pc:chgData name="FRANCISCO ALVAREZ ALVAREZ" userId="S::falvarezal@educa.jcyl.es::4801c83e-4222-473d-8706-3b8588472c01" providerId="AD" clId="Web-{21808463-9B4C-A6EC-B283-11F5D80B9342}" dt="2024-09-24T16:09:00.033" v="5" actId="1076"/>
      <pc:docMkLst>
        <pc:docMk/>
      </pc:docMkLst>
      <pc:sldChg chg="modSp">
        <pc:chgData name="FRANCISCO ALVAREZ ALVAREZ" userId="S::falvarezal@educa.jcyl.es::4801c83e-4222-473d-8706-3b8588472c01" providerId="AD" clId="Web-{21808463-9B4C-A6EC-B283-11F5D80B9342}" dt="2024-09-24T16:09:00.033" v="5" actId="1076"/>
        <pc:sldMkLst>
          <pc:docMk/>
          <pc:sldMk cId="0" sldId="259"/>
        </pc:sldMkLst>
        <pc:spChg chg="mod">
          <ac:chgData name="FRANCISCO ALVAREZ ALVAREZ" userId="S::falvarezal@educa.jcyl.es::4801c83e-4222-473d-8706-3b8588472c01" providerId="AD" clId="Web-{21808463-9B4C-A6EC-B283-11F5D80B9342}" dt="2024-09-24T16:08:55.798" v="4" actId="1076"/>
          <ac:spMkLst>
            <pc:docMk/>
            <pc:sldMk cId="0" sldId="259"/>
            <ac:spMk id="169" creationId="{00000000-0000-0000-0000-000000000000}"/>
          </ac:spMkLst>
        </pc:spChg>
        <pc:picChg chg="mod">
          <ac:chgData name="FRANCISCO ALVAREZ ALVAREZ" userId="S::falvarezal@educa.jcyl.es::4801c83e-4222-473d-8706-3b8588472c01" providerId="AD" clId="Web-{21808463-9B4C-A6EC-B283-11F5D80B9342}" dt="2024-09-24T16:09:00.033" v="5" actId="1076"/>
          <ac:picMkLst>
            <pc:docMk/>
            <pc:sldMk cId="0" sldId="259"/>
            <ac:picMk id="170" creationId="{00000000-0000-0000-0000-000000000000}"/>
          </ac:picMkLst>
        </pc:picChg>
      </pc:sldChg>
      <pc:sldChg chg="modSp">
        <pc:chgData name="FRANCISCO ALVAREZ ALVAREZ" userId="S::falvarezal@educa.jcyl.es::4801c83e-4222-473d-8706-3b8588472c01" providerId="AD" clId="Web-{21808463-9B4C-A6EC-B283-11F5D80B9342}" dt="2024-09-24T16:08:16.265" v="3" actId="20577"/>
        <pc:sldMkLst>
          <pc:docMk/>
          <pc:sldMk cId="2534043083" sldId="296"/>
        </pc:sldMkLst>
        <pc:spChg chg="mod">
          <ac:chgData name="FRANCISCO ALVAREZ ALVAREZ" userId="S::falvarezal@educa.jcyl.es::4801c83e-4222-473d-8706-3b8588472c01" providerId="AD" clId="Web-{21808463-9B4C-A6EC-B283-11F5D80B9342}" dt="2024-09-24T16:08:16.265" v="3" actId="20577"/>
          <ac:spMkLst>
            <pc:docMk/>
            <pc:sldMk cId="2534043083" sldId="296"/>
            <ac:spMk id="153" creationId="{00000000-0000-0000-0000-000000000000}"/>
          </ac:spMkLst>
        </pc:spChg>
      </pc:sldChg>
    </pc:docChg>
  </pc:docChgLst>
  <pc:docChgLst>
    <pc:chgData name="Usuario invitado" userId="S::urn:spo:anon#961d79be1bd9fc22ada8e7e77dba83b2be2e06c8ab7ce6764e0d16893fb8772e::" providerId="AD" clId="Web-{DCA9C2B3-7A6B-49C3-B7F3-BAA4A955EC0D}"/>
    <pc:docChg chg="modSld">
      <pc:chgData name="Usuario invitado" userId="S::urn:spo:anon#961d79be1bd9fc22ada8e7e77dba83b2be2e06c8ab7ce6764e0d16893fb8772e::" providerId="AD" clId="Web-{DCA9C2B3-7A6B-49C3-B7F3-BAA4A955EC0D}" dt="2024-09-11T07:07:12.139" v="656" actId="1076"/>
      <pc:docMkLst>
        <pc:docMk/>
      </pc:docMkLst>
      <pc:sldChg chg="modSp">
        <pc:chgData name="Usuario invitado" userId="S::urn:spo:anon#961d79be1bd9fc22ada8e7e77dba83b2be2e06c8ab7ce6764e0d16893fb8772e::" providerId="AD" clId="Web-{DCA9C2B3-7A6B-49C3-B7F3-BAA4A955EC0D}" dt="2024-09-11T07:00:53.105" v="601"/>
        <pc:sldMkLst>
          <pc:docMk/>
          <pc:sldMk cId="0" sldId="261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7:00:53.105" v="601"/>
          <ac:graphicFrameMkLst>
            <pc:docMk/>
            <pc:sldMk cId="0" sldId="261"/>
            <ac:graphicFrameMk id="3" creationId="{BCB138F5-EFD1-494A-8DBF-F2400F62E643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7:05:21.725" v="651"/>
        <pc:sldMkLst>
          <pc:docMk/>
          <pc:sldMk cId="0" sldId="266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7:05:21.725" v="651"/>
          <ac:graphicFrameMkLst>
            <pc:docMk/>
            <pc:sldMk cId="0" sldId="266"/>
            <ac:graphicFrameMk id="3" creationId="{AC3D7BCF-D690-4D6C-9A20-9781BA8255D1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6:55:01.045" v="131"/>
        <pc:sldMkLst>
          <pc:docMk/>
          <pc:sldMk cId="0" sldId="267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6:55:01.045" v="131"/>
          <ac:graphicFrameMkLst>
            <pc:docMk/>
            <pc:sldMk cId="0" sldId="267"/>
            <ac:graphicFrameMk id="3" creationId="{8DE7270E-F995-7E1B-2C15-C080F08C447B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6:58:25.037" v="287"/>
        <pc:sldMkLst>
          <pc:docMk/>
          <pc:sldMk cId="1190917308" sldId="289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6:58:25.037" v="287"/>
          <ac:graphicFrameMkLst>
            <pc:docMk/>
            <pc:sldMk cId="1190917308" sldId="289"/>
            <ac:graphicFrameMk id="3" creationId="{DAC4CC12-688C-4BBA-B564-8CD72151587B}"/>
          </ac:graphicFrameMkLst>
        </pc:graphicFrameChg>
        <pc:graphicFrameChg chg="mod modGraphic">
          <ac:chgData name="Usuario invitado" userId="S::urn:spo:anon#961d79be1bd9fc22ada8e7e77dba83b2be2e06c8ab7ce6764e0d16893fb8772e::" providerId="AD" clId="Web-{DCA9C2B3-7A6B-49C3-B7F3-BAA4A955EC0D}" dt="2024-09-11T06:58:21.725" v="276"/>
          <ac:graphicFrameMkLst>
            <pc:docMk/>
            <pc:sldMk cId="1190917308" sldId="289"/>
            <ac:graphicFrameMk id="4" creationId="{5329C7C8-F630-63AB-B07C-2AF4AE270EF2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6:59:01.367" v="373"/>
        <pc:sldMkLst>
          <pc:docMk/>
          <pc:sldMk cId="1351986195" sldId="290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6:59:01.367" v="373"/>
          <ac:graphicFrameMkLst>
            <pc:docMk/>
            <pc:sldMk cId="1351986195" sldId="290"/>
            <ac:graphicFrameMk id="3" creationId="{DAC4CC12-688C-4BBA-B564-8CD72151587B}"/>
          </ac:graphicFrameMkLst>
        </pc:graphicFrameChg>
        <pc:graphicFrameChg chg="mod modGraphic">
          <ac:chgData name="Usuario invitado" userId="S::urn:spo:anon#961d79be1bd9fc22ada8e7e77dba83b2be2e06c8ab7ce6764e0d16893fb8772e::" providerId="AD" clId="Web-{DCA9C2B3-7A6B-49C3-B7F3-BAA4A955EC0D}" dt="2024-09-11T06:58:58.492" v="362"/>
          <ac:graphicFrameMkLst>
            <pc:docMk/>
            <pc:sldMk cId="1351986195" sldId="290"/>
            <ac:graphicFrameMk id="4" creationId="{DD267141-2F4B-344B-2CEF-314FF64ED7E5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7:01:47.982" v="647"/>
        <pc:sldMkLst>
          <pc:docMk/>
          <pc:sldMk cId="2191123565" sldId="299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7:01:47.982" v="647"/>
          <ac:graphicFrameMkLst>
            <pc:docMk/>
            <pc:sldMk cId="2191123565" sldId="299"/>
            <ac:graphicFrameMk id="3" creationId="{BCB138F5-EFD1-494A-8DBF-F2400F62E643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6:56:48.221" v="166"/>
        <pc:sldMkLst>
          <pc:docMk/>
          <pc:sldMk cId="2936560806" sldId="300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6:56:48.221" v="166"/>
          <ac:graphicFrameMkLst>
            <pc:docMk/>
            <pc:sldMk cId="2936560806" sldId="300"/>
            <ac:graphicFrameMk id="3" creationId="{DB92ABF2-FE95-6DB2-1FFB-2ED0EB710214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6:59:35.399" v="465"/>
        <pc:sldMkLst>
          <pc:docMk/>
          <pc:sldMk cId="3231828421" sldId="301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6:59:30.993" v="454"/>
          <ac:graphicFrameMkLst>
            <pc:docMk/>
            <pc:sldMk cId="3231828421" sldId="301"/>
            <ac:graphicFrameMk id="2" creationId="{FAD8BBD5-A5BC-40FC-B431-EBEB6C28A997}"/>
          </ac:graphicFrameMkLst>
        </pc:graphicFrameChg>
        <pc:graphicFrameChg chg="mod modGraphic">
          <ac:chgData name="Usuario invitado" userId="S::urn:spo:anon#961d79be1bd9fc22ada8e7e77dba83b2be2e06c8ab7ce6764e0d16893fb8772e::" providerId="AD" clId="Web-{DCA9C2B3-7A6B-49C3-B7F3-BAA4A955EC0D}" dt="2024-09-11T06:59:35.399" v="465"/>
          <ac:graphicFrameMkLst>
            <pc:docMk/>
            <pc:sldMk cId="3231828421" sldId="301"/>
            <ac:graphicFrameMk id="3" creationId="{DAC4CC12-688C-4BBA-B564-8CD72151587B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7:00:02.197" v="551"/>
        <pc:sldMkLst>
          <pc:docMk/>
          <pc:sldMk cId="2354809339" sldId="302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7:00:02.197" v="551"/>
          <ac:graphicFrameMkLst>
            <pc:docMk/>
            <pc:sldMk cId="2354809339" sldId="302"/>
            <ac:graphicFrameMk id="3" creationId="{DAC4CC12-688C-4BBA-B564-8CD72151587B}"/>
          </ac:graphicFrameMkLst>
        </pc:graphicFrameChg>
        <pc:graphicFrameChg chg="mod modGraphic">
          <ac:chgData name="Usuario invitado" userId="S::urn:spo:anon#961d79be1bd9fc22ada8e7e77dba83b2be2e06c8ab7ce6764e0d16893fb8772e::" providerId="AD" clId="Web-{DCA9C2B3-7A6B-49C3-B7F3-BAA4A955EC0D}" dt="2024-09-11T06:59:58.353" v="540"/>
          <ac:graphicFrameMkLst>
            <pc:docMk/>
            <pc:sldMk cId="2354809339" sldId="302"/>
            <ac:graphicFrameMk id="4" creationId="{112B2167-8482-C5DE-EAF8-D84ED4F02F7A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DCA9C2B3-7A6B-49C3-B7F3-BAA4A955EC0D}" dt="2024-09-11T07:07:12.139" v="656" actId="1076"/>
        <pc:sldMkLst>
          <pc:docMk/>
          <pc:sldMk cId="2847249835" sldId="304"/>
        </pc:sldMkLst>
        <pc:graphicFrameChg chg="mod modGraphic">
          <ac:chgData name="Usuario invitado" userId="S::urn:spo:anon#961d79be1bd9fc22ada8e7e77dba83b2be2e06c8ab7ce6764e0d16893fb8772e::" providerId="AD" clId="Web-{DCA9C2B3-7A6B-49C3-B7F3-BAA4A955EC0D}" dt="2024-09-11T07:07:12.139" v="656" actId="1076"/>
          <ac:graphicFrameMkLst>
            <pc:docMk/>
            <pc:sldMk cId="2847249835" sldId="304"/>
            <ac:graphicFrameMk id="3" creationId="{F4BAB0C4-8096-274E-E542-415F90128BDB}"/>
          </ac:graphicFrameMkLst>
        </pc:graphicFrameChg>
      </pc:sldChg>
    </pc:docChg>
  </pc:docChgLst>
  <pc:docChgLst>
    <pc:chgData name="Usuario invitado" userId="S::urn:spo:anon#961d79be1bd9fc22ada8e7e77dba83b2be2e06c8ab7ce6764e0d16893fb8772e::" providerId="AD" clId="Web-{70C30AC4-AAC9-5CE7-C3D6-4747C906D549}"/>
    <pc:docChg chg="modSld">
      <pc:chgData name="Usuario invitado" userId="S::urn:spo:anon#961d79be1bd9fc22ada8e7e77dba83b2be2e06c8ab7ce6764e0d16893fb8772e::" providerId="AD" clId="Web-{70C30AC4-AAC9-5CE7-C3D6-4747C906D549}" dt="2024-09-25T09:26:44.491" v="5"/>
      <pc:docMkLst>
        <pc:docMk/>
      </pc:docMkLst>
      <pc:sldChg chg="modSp">
        <pc:chgData name="Usuario invitado" userId="S::urn:spo:anon#961d79be1bd9fc22ada8e7e77dba83b2be2e06c8ab7ce6764e0d16893fb8772e::" providerId="AD" clId="Web-{70C30AC4-AAC9-5CE7-C3D6-4747C906D549}" dt="2024-09-25T09:24:44.476" v="3"/>
        <pc:sldMkLst>
          <pc:docMk/>
          <pc:sldMk cId="0" sldId="266"/>
        </pc:sldMkLst>
        <pc:graphicFrameChg chg="mod modGraphic">
          <ac:chgData name="Usuario invitado" userId="S::urn:spo:anon#961d79be1bd9fc22ada8e7e77dba83b2be2e06c8ab7ce6764e0d16893fb8772e::" providerId="AD" clId="Web-{70C30AC4-AAC9-5CE7-C3D6-4747C906D549}" dt="2024-09-25T09:24:44.476" v="3"/>
          <ac:graphicFrameMkLst>
            <pc:docMk/>
            <pc:sldMk cId="0" sldId="266"/>
            <ac:graphicFrameMk id="3" creationId="{AC3D7BCF-D690-4D6C-9A20-9781BA8255D1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70C30AC4-AAC9-5CE7-C3D6-4747C906D549}" dt="2024-09-25T09:26:44.491" v="5"/>
        <pc:sldMkLst>
          <pc:docMk/>
          <pc:sldMk cId="0" sldId="267"/>
        </pc:sldMkLst>
        <pc:graphicFrameChg chg="mod modGraphic">
          <ac:chgData name="Usuario invitado" userId="S::urn:spo:anon#961d79be1bd9fc22ada8e7e77dba83b2be2e06c8ab7ce6764e0d16893fb8772e::" providerId="AD" clId="Web-{70C30AC4-AAC9-5CE7-C3D6-4747C906D549}" dt="2024-09-25T09:26:44.491" v="5"/>
          <ac:graphicFrameMkLst>
            <pc:docMk/>
            <pc:sldMk cId="0" sldId="267"/>
            <ac:graphicFrameMk id="3" creationId="{8DE7270E-F995-7E1B-2C15-C080F08C447B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4985BFDF-21E6-9E70-8094-8A0FBEEFA19D}"/>
    <pc:docChg chg="modSld">
      <pc:chgData name="FRANCISCO ALVAREZ ALVAREZ" userId="S::falvarezal@educa.jcyl.es::4801c83e-4222-473d-8706-3b8588472c01" providerId="AD" clId="Web-{4985BFDF-21E6-9E70-8094-8A0FBEEFA19D}" dt="2023-09-25T06:24:24.352" v="1"/>
      <pc:docMkLst>
        <pc:docMk/>
      </pc:docMkLst>
      <pc:sldChg chg="modSp">
        <pc:chgData name="FRANCISCO ALVAREZ ALVAREZ" userId="S::falvarezal@educa.jcyl.es::4801c83e-4222-473d-8706-3b8588472c01" providerId="AD" clId="Web-{4985BFDF-21E6-9E70-8094-8A0FBEEFA19D}" dt="2023-09-25T06:24:24.352" v="1"/>
        <pc:sldMkLst>
          <pc:docMk/>
          <pc:sldMk cId="0" sldId="266"/>
        </pc:sldMkLst>
        <pc:graphicFrameChg chg="mod modGraphic">
          <ac:chgData name="FRANCISCO ALVAREZ ALVAREZ" userId="S::falvarezal@educa.jcyl.es::4801c83e-4222-473d-8706-3b8588472c01" providerId="AD" clId="Web-{4985BFDF-21E6-9E70-8094-8A0FBEEFA19D}" dt="2023-09-25T06:24:24.352" v="1"/>
          <ac:graphicFrameMkLst>
            <pc:docMk/>
            <pc:sldMk cId="0" sldId="266"/>
            <ac:graphicFrameMk id="3" creationId="{AC3D7BCF-D690-4D6C-9A20-9781BA8255D1}"/>
          </ac:graphicFrameMkLst>
        </pc:graphicFrameChg>
      </pc:sldChg>
    </pc:docChg>
  </pc:docChgLst>
  <pc:docChgLst>
    <pc:chgData name="Usuario invitado" userId="S::urn:spo:anon#961d79be1bd9fc22ada8e7e77dba83b2be2e06c8ab7ce6764e0d16893fb8772e::" providerId="AD" clId="Web-{300F3C9A-5204-DA87-AF9C-34D757452CB4}"/>
    <pc:docChg chg="modSld">
      <pc:chgData name="Usuario invitado" userId="S::urn:spo:anon#961d79be1bd9fc22ada8e7e77dba83b2be2e06c8ab7ce6764e0d16893fb8772e::" providerId="AD" clId="Web-{300F3C9A-5204-DA87-AF9C-34D757452CB4}" dt="2024-09-20T10:46:38.935" v="1598" actId="1076"/>
      <pc:docMkLst>
        <pc:docMk/>
      </pc:docMkLst>
      <pc:sldChg chg="modSp">
        <pc:chgData name="Usuario invitado" userId="S::urn:spo:anon#961d79be1bd9fc22ada8e7e77dba83b2be2e06c8ab7ce6764e0d16893fb8772e::" providerId="AD" clId="Web-{300F3C9A-5204-DA87-AF9C-34D757452CB4}" dt="2024-09-20T06:37:27.908" v="143"/>
        <pc:sldMkLst>
          <pc:docMk/>
          <pc:sldMk cId="0" sldId="266"/>
        </pc:sldMkLst>
        <pc:graphicFrameChg chg="mod modGraphic">
          <ac:chgData name="Usuario invitado" userId="S::urn:spo:anon#961d79be1bd9fc22ada8e7e77dba83b2be2e06c8ab7ce6764e0d16893fb8772e::" providerId="AD" clId="Web-{300F3C9A-5204-DA87-AF9C-34D757452CB4}" dt="2024-09-20T06:37:27.908" v="143"/>
          <ac:graphicFrameMkLst>
            <pc:docMk/>
            <pc:sldMk cId="0" sldId="266"/>
            <ac:graphicFrameMk id="3" creationId="{AC3D7BCF-D690-4D6C-9A20-9781BA8255D1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300F3C9A-5204-DA87-AF9C-34D757452CB4}" dt="2024-09-20T10:46:38.935" v="1598" actId="1076"/>
        <pc:sldMkLst>
          <pc:docMk/>
          <pc:sldMk cId="2936560806" sldId="300"/>
        </pc:sldMkLst>
        <pc:spChg chg="mod">
          <ac:chgData name="Usuario invitado" userId="S::urn:spo:anon#961d79be1bd9fc22ada8e7e77dba83b2be2e06c8ab7ce6764e0d16893fb8772e::" providerId="AD" clId="Web-{300F3C9A-5204-DA87-AF9C-34D757452CB4}" dt="2024-09-20T10:46:38.935" v="1598" actId="1076"/>
          <ac:spMkLst>
            <pc:docMk/>
            <pc:sldMk cId="2936560806" sldId="300"/>
            <ac:spMk id="237" creationId="{00000000-0000-0000-0000-000000000000}"/>
          </ac:spMkLst>
        </pc:spChg>
        <pc:graphicFrameChg chg="mod modGraphic">
          <ac:chgData name="Usuario invitado" userId="S::urn:spo:anon#961d79be1bd9fc22ada8e7e77dba83b2be2e06c8ab7ce6764e0d16893fb8772e::" providerId="AD" clId="Web-{300F3C9A-5204-DA87-AF9C-34D757452CB4}" dt="2024-09-20T10:46:27.137" v="1597" actId="1076"/>
          <ac:graphicFrameMkLst>
            <pc:docMk/>
            <pc:sldMk cId="2936560806" sldId="300"/>
            <ac:graphicFrameMk id="3" creationId="{DB92ABF2-FE95-6DB2-1FFB-2ED0EB710214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300F3C9A-5204-DA87-AF9C-34D757452CB4}" dt="2024-09-20T09:19:45.038" v="1596"/>
        <pc:sldMkLst>
          <pc:docMk/>
          <pc:sldMk cId="2847249835" sldId="304"/>
        </pc:sldMkLst>
        <pc:graphicFrameChg chg="mod modGraphic">
          <ac:chgData name="Usuario invitado" userId="S::urn:spo:anon#961d79be1bd9fc22ada8e7e77dba83b2be2e06c8ab7ce6764e0d16893fb8772e::" providerId="AD" clId="Web-{300F3C9A-5204-DA87-AF9C-34D757452CB4}" dt="2024-09-20T09:19:45.038" v="1596"/>
          <ac:graphicFrameMkLst>
            <pc:docMk/>
            <pc:sldMk cId="2847249835" sldId="304"/>
            <ac:graphicFrameMk id="3" creationId="{F4BAB0C4-8096-274E-E542-415F90128BDB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20B6C45A-1B58-1E58-AC99-C13C14A1DFFE}"/>
    <pc:docChg chg="modSld">
      <pc:chgData name="FRANCISCO ALVAREZ ALVAREZ" userId="S::falvarezal@educa.jcyl.es::4801c83e-4222-473d-8706-3b8588472c01" providerId="AD" clId="Web-{20B6C45A-1B58-1E58-AC99-C13C14A1DFFE}" dt="2023-09-25T10:21:31.425" v="11"/>
      <pc:docMkLst>
        <pc:docMk/>
      </pc:docMkLst>
      <pc:sldChg chg="modSp">
        <pc:chgData name="FRANCISCO ALVAREZ ALVAREZ" userId="S::falvarezal@educa.jcyl.es::4801c83e-4222-473d-8706-3b8588472c01" providerId="AD" clId="Web-{20B6C45A-1B58-1E58-AC99-C13C14A1DFFE}" dt="2023-09-25T10:21:31.425" v="11"/>
        <pc:sldMkLst>
          <pc:docMk/>
          <pc:sldMk cId="0" sldId="267"/>
        </pc:sldMkLst>
        <pc:graphicFrameChg chg="mod modGraphic">
          <ac:chgData name="FRANCISCO ALVAREZ ALVAREZ" userId="S::falvarezal@educa.jcyl.es::4801c83e-4222-473d-8706-3b8588472c01" providerId="AD" clId="Web-{20B6C45A-1B58-1E58-AC99-C13C14A1DFFE}" dt="2023-09-25T10:21:31.425" v="11"/>
          <ac:graphicFrameMkLst>
            <pc:docMk/>
            <pc:sldMk cId="0" sldId="267"/>
            <ac:graphicFrameMk id="2" creationId="{ECADFC2D-4DA7-4B60-B5AA-1FACFFC56241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C2667DF4-BA68-E57D-76DE-E24772F7035C}"/>
    <pc:docChg chg="modSld">
      <pc:chgData name="FRANCISCO ALVAREZ ALVAREZ" userId="S::falvarezal@educa.jcyl.es::4801c83e-4222-473d-8706-3b8588472c01" providerId="AD" clId="Web-{C2667DF4-BA68-E57D-76DE-E24772F7035C}" dt="2023-09-25T07:25:57.665" v="29"/>
      <pc:docMkLst>
        <pc:docMk/>
      </pc:docMkLst>
      <pc:sldChg chg="modSp">
        <pc:chgData name="FRANCISCO ALVAREZ ALVAREZ" userId="S::falvarezal@educa.jcyl.es::4801c83e-4222-473d-8706-3b8588472c01" providerId="AD" clId="Web-{C2667DF4-BA68-E57D-76DE-E24772F7035C}" dt="2023-09-25T07:25:57.665" v="29"/>
        <pc:sldMkLst>
          <pc:docMk/>
          <pc:sldMk cId="1190917308" sldId="289"/>
        </pc:sldMkLst>
        <pc:graphicFrameChg chg="mod modGraphic">
          <ac:chgData name="FRANCISCO ALVAREZ ALVAREZ" userId="S::falvarezal@educa.jcyl.es::4801c83e-4222-473d-8706-3b8588472c01" providerId="AD" clId="Web-{C2667DF4-BA68-E57D-76DE-E24772F7035C}" dt="2023-09-25T07:25:57.665" v="29"/>
          <ac:graphicFrameMkLst>
            <pc:docMk/>
            <pc:sldMk cId="1190917308" sldId="289"/>
            <ac:graphicFrameMk id="3" creationId="{DAC4CC12-688C-4BBA-B564-8CD72151587B}"/>
          </ac:graphicFrameMkLst>
        </pc:graphicFrameChg>
      </pc:sldChg>
    </pc:docChg>
  </pc:docChgLst>
  <pc:docChgLst>
    <pc:chgData name="Usuario invitado" userId="S::urn:spo:anon#961d79be1bd9fc22ada8e7e77dba83b2be2e06c8ab7ce6764e0d16893fb8772e::" providerId="AD" clId="Web-{D4BECC59-AF12-D071-084E-E74583564DA5}"/>
    <pc:docChg chg="modSld">
      <pc:chgData name="Usuario invitado" userId="S::urn:spo:anon#961d79be1bd9fc22ada8e7e77dba83b2be2e06c8ab7ce6764e0d16893fb8772e::" providerId="AD" clId="Web-{D4BECC59-AF12-D071-084E-E74583564DA5}" dt="2024-09-18T06:58:42.216" v="59"/>
      <pc:docMkLst>
        <pc:docMk/>
      </pc:docMkLst>
      <pc:sldChg chg="modSp">
        <pc:chgData name="Usuario invitado" userId="S::urn:spo:anon#961d79be1bd9fc22ada8e7e77dba83b2be2e06c8ab7ce6764e0d16893fb8772e::" providerId="AD" clId="Web-{D4BECC59-AF12-D071-084E-E74583564DA5}" dt="2024-09-18T06:58:42.216" v="59"/>
        <pc:sldMkLst>
          <pc:docMk/>
          <pc:sldMk cId="0" sldId="266"/>
        </pc:sldMkLst>
        <pc:graphicFrameChg chg="mod modGraphic">
          <ac:chgData name="Usuario invitado" userId="S::urn:spo:anon#961d79be1bd9fc22ada8e7e77dba83b2be2e06c8ab7ce6764e0d16893fb8772e::" providerId="AD" clId="Web-{D4BECC59-AF12-D071-084E-E74583564DA5}" dt="2024-09-18T06:58:42.216" v="59"/>
          <ac:graphicFrameMkLst>
            <pc:docMk/>
            <pc:sldMk cId="0" sldId="266"/>
            <ac:graphicFrameMk id="3" creationId="{AC3D7BCF-D690-4D6C-9A20-9781BA8255D1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2EB623C8-F6DA-1454-CE43-A7E5216B0783}"/>
    <pc:docChg chg="modSld">
      <pc:chgData name="FRANCISCO ALVAREZ ALVAREZ" userId="S::falvarezal@educa.jcyl.es::4801c83e-4222-473d-8706-3b8588472c01" providerId="AD" clId="Web-{2EB623C8-F6DA-1454-CE43-A7E5216B0783}" dt="2024-09-17T17:50:32.390" v="3341"/>
      <pc:docMkLst>
        <pc:docMk/>
      </pc:docMkLst>
      <pc:sldChg chg="modSp">
        <pc:chgData name="FRANCISCO ALVAREZ ALVAREZ" userId="S::falvarezal@educa.jcyl.es::4801c83e-4222-473d-8706-3b8588472c01" providerId="AD" clId="Web-{2EB623C8-F6DA-1454-CE43-A7E5216B0783}" dt="2024-09-17T16:07:29.412" v="35" actId="1076"/>
        <pc:sldMkLst>
          <pc:docMk/>
          <pc:sldMk cId="0" sldId="257"/>
        </pc:sldMkLst>
        <pc:spChg chg="mod">
          <ac:chgData name="FRANCISCO ALVAREZ ALVAREZ" userId="S::falvarezal@educa.jcyl.es::4801c83e-4222-473d-8706-3b8588472c01" providerId="AD" clId="Web-{2EB623C8-F6DA-1454-CE43-A7E5216B0783}" dt="2024-09-17T16:07:29.412" v="35" actId="1076"/>
          <ac:spMkLst>
            <pc:docMk/>
            <pc:sldMk cId="0" sldId="257"/>
            <ac:spMk id="153" creationId="{00000000-0000-0000-0000-000000000000}"/>
          </ac:spMkLst>
        </pc:spChg>
      </pc:sldChg>
      <pc:sldChg chg="modSp">
        <pc:chgData name="FRANCISCO ALVAREZ ALVAREZ" userId="S::falvarezal@educa.jcyl.es::4801c83e-4222-473d-8706-3b8588472c01" providerId="AD" clId="Web-{2EB623C8-F6DA-1454-CE43-A7E5216B0783}" dt="2024-09-17T16:22:21.279" v="354" actId="20577"/>
        <pc:sldMkLst>
          <pc:docMk/>
          <pc:sldMk cId="0" sldId="258"/>
        </pc:sldMkLst>
        <pc:spChg chg="mod">
          <ac:chgData name="FRANCISCO ALVAREZ ALVAREZ" userId="S::falvarezal@educa.jcyl.es::4801c83e-4222-473d-8706-3b8588472c01" providerId="AD" clId="Web-{2EB623C8-F6DA-1454-CE43-A7E5216B0783}" dt="2024-09-17T16:22:21.279" v="354" actId="20577"/>
          <ac:spMkLst>
            <pc:docMk/>
            <pc:sldMk cId="0" sldId="258"/>
            <ac:spMk id="161" creationId="{00000000-0000-0000-0000-000000000000}"/>
          </ac:spMkLst>
        </pc:spChg>
        <pc:picChg chg="mod">
          <ac:chgData name="FRANCISCO ALVAREZ ALVAREZ" userId="S::falvarezal@educa.jcyl.es::4801c83e-4222-473d-8706-3b8588472c01" providerId="AD" clId="Web-{2EB623C8-F6DA-1454-CE43-A7E5216B0783}" dt="2024-09-17T16:19:27.209" v="269" actId="1076"/>
          <ac:picMkLst>
            <pc:docMk/>
            <pc:sldMk cId="0" sldId="258"/>
            <ac:picMk id="162" creationId="{00000000-0000-0000-0000-000000000000}"/>
          </ac:picMkLst>
        </pc:picChg>
      </pc:sldChg>
      <pc:sldChg chg="modSp">
        <pc:chgData name="FRANCISCO ALVAREZ ALVAREZ" userId="S::falvarezal@educa.jcyl.es::4801c83e-4222-473d-8706-3b8588472c01" providerId="AD" clId="Web-{2EB623C8-F6DA-1454-CE43-A7E5216B0783}" dt="2024-09-17T16:32:39.353" v="606" actId="20577"/>
        <pc:sldMkLst>
          <pc:docMk/>
          <pc:sldMk cId="0" sldId="259"/>
        </pc:sldMkLst>
        <pc:spChg chg="mod">
          <ac:chgData name="FRANCISCO ALVAREZ ALVAREZ" userId="S::falvarezal@educa.jcyl.es::4801c83e-4222-473d-8706-3b8588472c01" providerId="AD" clId="Web-{2EB623C8-F6DA-1454-CE43-A7E5216B0783}" dt="2024-09-17T16:32:39.353" v="606" actId="20577"/>
          <ac:spMkLst>
            <pc:docMk/>
            <pc:sldMk cId="0" sldId="259"/>
            <ac:spMk id="169" creationId="{00000000-0000-0000-0000-000000000000}"/>
          </ac:spMkLst>
        </pc:spChg>
        <pc:picChg chg="mod">
          <ac:chgData name="FRANCISCO ALVAREZ ALVAREZ" userId="S::falvarezal@educa.jcyl.es::4801c83e-4222-473d-8706-3b8588472c01" providerId="AD" clId="Web-{2EB623C8-F6DA-1454-CE43-A7E5216B0783}" dt="2024-09-17T16:24:25.769" v="391" actId="1076"/>
          <ac:picMkLst>
            <pc:docMk/>
            <pc:sldMk cId="0" sldId="259"/>
            <ac:picMk id="170" creationId="{00000000-0000-0000-0000-000000000000}"/>
          </ac:picMkLst>
        </pc:picChg>
      </pc:sldChg>
      <pc:sldChg chg="modSp">
        <pc:chgData name="FRANCISCO ALVAREZ ALVAREZ" userId="S::falvarezal@educa.jcyl.es::4801c83e-4222-473d-8706-3b8588472c01" providerId="AD" clId="Web-{2EB623C8-F6DA-1454-CE43-A7E5216B0783}" dt="2024-09-17T16:39:36.294" v="784" actId="20577"/>
        <pc:sldMkLst>
          <pc:docMk/>
          <pc:sldMk cId="0" sldId="262"/>
        </pc:sldMkLst>
        <pc:spChg chg="mod">
          <ac:chgData name="FRANCISCO ALVAREZ ALVAREZ" userId="S::falvarezal@educa.jcyl.es::4801c83e-4222-473d-8706-3b8588472c01" providerId="AD" clId="Web-{2EB623C8-F6DA-1454-CE43-A7E5216B0783}" dt="2024-09-17T16:39:36.294" v="784" actId="20577"/>
          <ac:spMkLst>
            <pc:docMk/>
            <pc:sldMk cId="0" sldId="262"/>
            <ac:spMk id="195" creationId="{00000000-0000-0000-0000-000000000000}"/>
          </ac:spMkLst>
        </pc:spChg>
      </pc:sldChg>
      <pc:sldChg chg="modSp">
        <pc:chgData name="FRANCISCO ALVAREZ ALVAREZ" userId="S::falvarezal@educa.jcyl.es::4801c83e-4222-473d-8706-3b8588472c01" providerId="AD" clId="Web-{2EB623C8-F6DA-1454-CE43-A7E5216B0783}" dt="2024-09-17T17:35:03.613" v="2613" actId="20577"/>
        <pc:sldMkLst>
          <pc:docMk/>
          <pc:sldMk cId="0" sldId="266"/>
        </pc:sldMkLst>
        <pc:spChg chg="mod">
          <ac:chgData name="FRANCISCO ALVAREZ ALVAREZ" userId="S::falvarezal@educa.jcyl.es::4801c83e-4222-473d-8706-3b8588472c01" providerId="AD" clId="Web-{2EB623C8-F6DA-1454-CE43-A7E5216B0783}" dt="2024-09-17T17:35:03.613" v="2613" actId="20577"/>
          <ac:spMkLst>
            <pc:docMk/>
            <pc:sldMk cId="0" sldId="266"/>
            <ac:spMk id="230" creationId="{00000000-0000-0000-0000-000000000000}"/>
          </ac:spMkLst>
        </pc:spChg>
        <pc:graphicFrameChg chg="mod modGraphic">
          <ac:chgData name="FRANCISCO ALVAREZ ALVAREZ" userId="S::falvarezal@educa.jcyl.es::4801c83e-4222-473d-8706-3b8588472c01" providerId="AD" clId="Web-{2EB623C8-F6DA-1454-CE43-A7E5216B0783}" dt="2024-09-17T17:07:29.165" v="1765"/>
          <ac:graphicFrameMkLst>
            <pc:docMk/>
            <pc:sldMk cId="0" sldId="266"/>
            <ac:graphicFrameMk id="3" creationId="{AC3D7BCF-D690-4D6C-9A20-9781BA8255D1}"/>
          </ac:graphicFrameMkLst>
        </pc:graphicFrameChg>
      </pc:sldChg>
      <pc:sldChg chg="modSp">
        <pc:chgData name="FRANCISCO ALVAREZ ALVAREZ" userId="S::falvarezal@educa.jcyl.es::4801c83e-4222-473d-8706-3b8588472c01" providerId="AD" clId="Web-{2EB623C8-F6DA-1454-CE43-A7E5216B0783}" dt="2024-09-17T17:34:31.705" v="2588" actId="20577"/>
        <pc:sldMkLst>
          <pc:docMk/>
          <pc:sldMk cId="0" sldId="267"/>
        </pc:sldMkLst>
        <pc:spChg chg="mod">
          <ac:chgData name="FRANCISCO ALVAREZ ALVAREZ" userId="S::falvarezal@educa.jcyl.es::4801c83e-4222-473d-8706-3b8588472c01" providerId="AD" clId="Web-{2EB623C8-F6DA-1454-CE43-A7E5216B0783}" dt="2024-09-17T17:34:31.705" v="2588" actId="20577"/>
          <ac:spMkLst>
            <pc:docMk/>
            <pc:sldMk cId="0" sldId="267"/>
            <ac:spMk id="237" creationId="{00000000-0000-0000-0000-000000000000}"/>
          </ac:spMkLst>
        </pc:spChg>
        <pc:graphicFrameChg chg="mod modGraphic">
          <ac:chgData name="FRANCISCO ALVAREZ ALVAREZ" userId="S::falvarezal@educa.jcyl.es::4801c83e-4222-473d-8706-3b8588472c01" providerId="AD" clId="Web-{2EB623C8-F6DA-1454-CE43-A7E5216B0783}" dt="2024-09-17T17:33:15.265" v="2575"/>
          <ac:graphicFrameMkLst>
            <pc:docMk/>
            <pc:sldMk cId="0" sldId="267"/>
            <ac:graphicFrameMk id="3" creationId="{8DE7270E-F995-7E1B-2C15-C080F08C447B}"/>
          </ac:graphicFrameMkLst>
        </pc:graphicFrameChg>
      </pc:sldChg>
      <pc:sldChg chg="modSp">
        <pc:chgData name="FRANCISCO ALVAREZ ALVAREZ" userId="S::falvarezal@educa.jcyl.es::4801c83e-4222-473d-8706-3b8588472c01" providerId="AD" clId="Web-{2EB623C8-F6DA-1454-CE43-A7E5216B0783}" dt="2024-09-17T17:42:36.870" v="3023"/>
        <pc:sldMkLst>
          <pc:docMk/>
          <pc:sldMk cId="1190917308" sldId="289"/>
        </pc:sldMkLst>
        <pc:graphicFrameChg chg="mod modGraphic">
          <ac:chgData name="FRANCISCO ALVAREZ ALVAREZ" userId="S::falvarezal@educa.jcyl.es::4801c83e-4222-473d-8706-3b8588472c01" providerId="AD" clId="Web-{2EB623C8-F6DA-1454-CE43-A7E5216B0783}" dt="2024-09-17T17:42:36.870" v="3023"/>
          <ac:graphicFrameMkLst>
            <pc:docMk/>
            <pc:sldMk cId="1190917308" sldId="289"/>
            <ac:graphicFrameMk id="3" creationId="{DAC4CC12-688C-4BBA-B564-8CD72151587B}"/>
          </ac:graphicFrameMkLst>
        </pc:graphicFrameChg>
        <pc:graphicFrameChg chg="mod modGraphic">
          <ac:chgData name="FRANCISCO ALVAREZ ALVAREZ" userId="S::falvarezal@educa.jcyl.es::4801c83e-4222-473d-8706-3b8588472c01" providerId="AD" clId="Web-{2EB623C8-F6DA-1454-CE43-A7E5216B0783}" dt="2024-09-17T17:40:18.957" v="2857"/>
          <ac:graphicFrameMkLst>
            <pc:docMk/>
            <pc:sldMk cId="1190917308" sldId="289"/>
            <ac:graphicFrameMk id="4" creationId="{5329C7C8-F630-63AB-B07C-2AF4AE270EF2}"/>
          </ac:graphicFrameMkLst>
        </pc:graphicFrameChg>
      </pc:sldChg>
      <pc:sldChg chg="modSp">
        <pc:chgData name="FRANCISCO ALVAREZ ALVAREZ" userId="S::falvarezal@educa.jcyl.es::4801c83e-4222-473d-8706-3b8588472c01" providerId="AD" clId="Web-{2EB623C8-F6DA-1454-CE43-A7E5216B0783}" dt="2024-09-17T17:50:32.390" v="3341"/>
        <pc:sldMkLst>
          <pc:docMk/>
          <pc:sldMk cId="1351986195" sldId="290"/>
        </pc:sldMkLst>
        <pc:graphicFrameChg chg="mod modGraphic">
          <ac:chgData name="FRANCISCO ALVAREZ ALVAREZ" userId="S::falvarezal@educa.jcyl.es::4801c83e-4222-473d-8706-3b8588472c01" providerId="AD" clId="Web-{2EB623C8-F6DA-1454-CE43-A7E5216B0783}" dt="2024-09-17T17:50:32.390" v="3341"/>
          <ac:graphicFrameMkLst>
            <pc:docMk/>
            <pc:sldMk cId="1351986195" sldId="290"/>
            <ac:graphicFrameMk id="3" creationId="{DAC4CC12-688C-4BBA-B564-8CD72151587B}"/>
          </ac:graphicFrameMkLst>
        </pc:graphicFrameChg>
        <pc:graphicFrameChg chg="mod modGraphic">
          <ac:chgData name="FRANCISCO ALVAREZ ALVAREZ" userId="S::falvarezal@educa.jcyl.es::4801c83e-4222-473d-8706-3b8588472c01" providerId="AD" clId="Web-{2EB623C8-F6DA-1454-CE43-A7E5216B0783}" dt="2024-09-17T17:47:42.367" v="3167"/>
          <ac:graphicFrameMkLst>
            <pc:docMk/>
            <pc:sldMk cId="1351986195" sldId="290"/>
            <ac:graphicFrameMk id="4" creationId="{DD267141-2F4B-344B-2CEF-314FF64ED7E5}"/>
          </ac:graphicFrameMkLst>
        </pc:graphicFrameChg>
      </pc:sldChg>
      <pc:sldChg chg="modSp">
        <pc:chgData name="FRANCISCO ALVAREZ ALVAREZ" userId="S::falvarezal@educa.jcyl.es::4801c83e-4222-473d-8706-3b8588472c01" providerId="AD" clId="Web-{2EB623C8-F6DA-1454-CE43-A7E5216B0783}" dt="2024-09-17T16:19:23.396" v="268" actId="20577"/>
        <pc:sldMkLst>
          <pc:docMk/>
          <pc:sldMk cId="2534043083" sldId="296"/>
        </pc:sldMkLst>
        <pc:spChg chg="mod">
          <ac:chgData name="FRANCISCO ALVAREZ ALVAREZ" userId="S::falvarezal@educa.jcyl.es::4801c83e-4222-473d-8706-3b8588472c01" providerId="AD" clId="Web-{2EB623C8-F6DA-1454-CE43-A7E5216B0783}" dt="2024-09-17T16:19:23.396" v="268" actId="20577"/>
          <ac:spMkLst>
            <pc:docMk/>
            <pc:sldMk cId="2534043083" sldId="296"/>
            <ac:spMk id="153" creationId="{00000000-0000-0000-0000-000000000000}"/>
          </ac:spMkLst>
        </pc:spChg>
        <pc:picChg chg="mod">
          <ac:chgData name="FRANCISCO ALVAREZ ALVAREZ" userId="S::falvarezal@educa.jcyl.es::4801c83e-4222-473d-8706-3b8588472c01" providerId="AD" clId="Web-{2EB623C8-F6DA-1454-CE43-A7E5216B0783}" dt="2024-09-17T16:18:46.114" v="257" actId="1076"/>
          <ac:picMkLst>
            <pc:docMk/>
            <pc:sldMk cId="2534043083" sldId="296"/>
            <ac:picMk id="154" creationId="{00000000-0000-0000-0000-000000000000}"/>
          </ac:picMkLst>
        </pc:picChg>
      </pc:sldChg>
      <pc:sldChg chg="modSp">
        <pc:chgData name="FRANCISCO ALVAREZ ALVAREZ" userId="S::falvarezal@educa.jcyl.es::4801c83e-4222-473d-8706-3b8588472c01" providerId="AD" clId="Web-{2EB623C8-F6DA-1454-CE43-A7E5216B0783}" dt="2024-09-17T16:24:03.096" v="376" actId="1076"/>
        <pc:sldMkLst>
          <pc:docMk/>
          <pc:sldMk cId="2780026503" sldId="298"/>
        </pc:sldMkLst>
        <pc:spChg chg="mod">
          <ac:chgData name="FRANCISCO ALVAREZ ALVAREZ" userId="S::falvarezal@educa.jcyl.es::4801c83e-4222-473d-8706-3b8588472c01" providerId="AD" clId="Web-{2EB623C8-F6DA-1454-CE43-A7E5216B0783}" dt="2024-09-17T16:24:03.096" v="376" actId="1076"/>
          <ac:spMkLst>
            <pc:docMk/>
            <pc:sldMk cId="2780026503" sldId="298"/>
            <ac:spMk id="169" creationId="{00000000-0000-0000-0000-000000000000}"/>
          </ac:spMkLst>
        </pc:spChg>
        <pc:picChg chg="mod">
          <ac:chgData name="FRANCISCO ALVAREZ ALVAREZ" userId="S::falvarezal@educa.jcyl.es::4801c83e-4222-473d-8706-3b8588472c01" providerId="AD" clId="Web-{2EB623C8-F6DA-1454-CE43-A7E5216B0783}" dt="2024-09-17T16:23:48.205" v="374" actId="1076"/>
          <ac:picMkLst>
            <pc:docMk/>
            <pc:sldMk cId="2780026503" sldId="298"/>
            <ac:picMk id="170" creationId="{00000000-0000-0000-0000-000000000000}"/>
          </ac:picMkLst>
        </pc:picChg>
      </pc:sldChg>
      <pc:sldChg chg="modSp">
        <pc:chgData name="FRANCISCO ALVAREZ ALVAREZ" userId="S::falvarezal@educa.jcyl.es::4801c83e-4222-473d-8706-3b8588472c01" providerId="AD" clId="Web-{2EB623C8-F6DA-1454-CE43-A7E5216B0783}" dt="2024-09-17T17:34:39.784" v="2595" actId="20577"/>
        <pc:sldMkLst>
          <pc:docMk/>
          <pc:sldMk cId="2936560806" sldId="300"/>
        </pc:sldMkLst>
        <pc:spChg chg="mod">
          <ac:chgData name="FRANCISCO ALVAREZ ALVAREZ" userId="S::falvarezal@educa.jcyl.es::4801c83e-4222-473d-8706-3b8588472c01" providerId="AD" clId="Web-{2EB623C8-F6DA-1454-CE43-A7E5216B0783}" dt="2024-09-17T17:34:39.784" v="2595" actId="20577"/>
          <ac:spMkLst>
            <pc:docMk/>
            <pc:sldMk cId="2936560806" sldId="300"/>
            <ac:spMk id="237" creationId="{00000000-0000-0000-0000-000000000000}"/>
          </ac:spMkLst>
        </pc:spChg>
      </pc:sldChg>
      <pc:sldChg chg="modSp">
        <pc:chgData name="FRANCISCO ALVAREZ ALVAREZ" userId="S::falvarezal@educa.jcyl.es::4801c83e-4222-473d-8706-3b8588472c01" providerId="AD" clId="Web-{2EB623C8-F6DA-1454-CE43-A7E5216B0783}" dt="2024-09-17T16:36:09.050" v="719" actId="20577"/>
        <pc:sldMkLst>
          <pc:docMk/>
          <pc:sldMk cId="3786539818" sldId="303"/>
        </pc:sldMkLst>
        <pc:spChg chg="mod">
          <ac:chgData name="FRANCISCO ALVAREZ ALVAREZ" userId="S::falvarezal@educa.jcyl.es::4801c83e-4222-473d-8706-3b8588472c01" providerId="AD" clId="Web-{2EB623C8-F6DA-1454-CE43-A7E5216B0783}" dt="2024-09-17T16:33:24.262" v="622" actId="1076"/>
          <ac:spMkLst>
            <pc:docMk/>
            <pc:sldMk cId="3786539818" sldId="303"/>
            <ac:spMk id="6" creationId="{4F80A469-43D1-42FD-AA79-67B6CC23C827}"/>
          </ac:spMkLst>
        </pc:spChg>
        <pc:spChg chg="mod">
          <ac:chgData name="FRANCISCO ALVAREZ ALVAREZ" userId="S::falvarezal@educa.jcyl.es::4801c83e-4222-473d-8706-3b8588472c01" providerId="AD" clId="Web-{2EB623C8-F6DA-1454-CE43-A7E5216B0783}" dt="2024-09-17T16:36:09.050" v="719" actId="20577"/>
          <ac:spMkLst>
            <pc:docMk/>
            <pc:sldMk cId="3786539818" sldId="303"/>
            <ac:spMk id="169" creationId="{00000000-0000-0000-0000-000000000000}"/>
          </ac:spMkLst>
        </pc:spChg>
        <pc:picChg chg="mod">
          <ac:chgData name="FRANCISCO ALVAREZ ALVAREZ" userId="S::falvarezal@educa.jcyl.es::4801c83e-4222-473d-8706-3b8588472c01" providerId="AD" clId="Web-{2EB623C8-F6DA-1454-CE43-A7E5216B0783}" dt="2024-09-17T16:33:29.090" v="623" actId="1076"/>
          <ac:picMkLst>
            <pc:docMk/>
            <pc:sldMk cId="3786539818" sldId="303"/>
            <ac:picMk id="170" creationId="{00000000-0000-0000-0000-000000000000}"/>
          </ac:picMkLst>
        </pc:picChg>
      </pc:sldChg>
      <pc:sldChg chg="modSp">
        <pc:chgData name="FRANCISCO ALVAREZ ALVAREZ" userId="S::falvarezal@educa.jcyl.es::4801c83e-4222-473d-8706-3b8588472c01" providerId="AD" clId="Web-{2EB623C8-F6DA-1454-CE43-A7E5216B0783}" dt="2024-09-17T17:34:48.487" v="2605" actId="20577"/>
        <pc:sldMkLst>
          <pc:docMk/>
          <pc:sldMk cId="2847249835" sldId="304"/>
        </pc:sldMkLst>
        <pc:spChg chg="mod">
          <ac:chgData name="FRANCISCO ALVAREZ ALVAREZ" userId="S::falvarezal@educa.jcyl.es::4801c83e-4222-473d-8706-3b8588472c01" providerId="AD" clId="Web-{2EB623C8-F6DA-1454-CE43-A7E5216B0783}" dt="2024-09-17T17:34:48.487" v="2605" actId="20577"/>
          <ac:spMkLst>
            <pc:docMk/>
            <pc:sldMk cId="2847249835" sldId="304"/>
            <ac:spMk id="237" creationId="{00000000-0000-0000-0000-000000000000}"/>
          </ac:spMkLst>
        </pc:spChg>
      </pc:sldChg>
      <pc:sldChg chg="modSp">
        <pc:chgData name="FRANCISCO ALVAREZ ALVAREZ" userId="S::falvarezal@educa.jcyl.es::4801c83e-4222-473d-8706-3b8588472c01" providerId="AD" clId="Web-{2EB623C8-F6DA-1454-CE43-A7E5216B0783}" dt="2024-09-17T16:37:42.086" v="775" actId="1076"/>
        <pc:sldMkLst>
          <pc:docMk/>
          <pc:sldMk cId="1891755993" sldId="305"/>
        </pc:sldMkLst>
        <pc:spChg chg="mod">
          <ac:chgData name="FRANCISCO ALVAREZ ALVAREZ" userId="S::falvarezal@educa.jcyl.es::4801c83e-4222-473d-8706-3b8588472c01" providerId="AD" clId="Web-{2EB623C8-F6DA-1454-CE43-A7E5216B0783}" dt="2024-09-17T16:37:42.086" v="775" actId="1076"/>
          <ac:spMkLst>
            <pc:docMk/>
            <pc:sldMk cId="1891755993" sldId="305"/>
            <ac:spMk id="169" creationId="{00000000-0000-0000-0000-000000000000}"/>
          </ac:spMkLst>
        </pc:spChg>
      </pc:sldChg>
    </pc:docChg>
  </pc:docChgLst>
  <pc:docChgLst>
    <pc:chgData name="Usuario invitado" userId="S::urn:spo:anon#961d79be1bd9fc22ada8e7e77dba83b2be2e06c8ab7ce6764e0d16893fb8772e::" providerId="AD" clId="Web-{F7880E08-8ECE-5D17-DF6D-D71D974B2F2C}"/>
    <pc:docChg chg="modSld">
      <pc:chgData name="Usuario invitado" userId="S::urn:spo:anon#961d79be1bd9fc22ada8e7e77dba83b2be2e06c8ab7ce6764e0d16893fb8772e::" providerId="AD" clId="Web-{F7880E08-8ECE-5D17-DF6D-D71D974B2F2C}" dt="2024-09-18T06:53:38.385" v="123"/>
      <pc:docMkLst>
        <pc:docMk/>
      </pc:docMkLst>
      <pc:sldChg chg="modSp">
        <pc:chgData name="Usuario invitado" userId="S::urn:spo:anon#961d79be1bd9fc22ada8e7e77dba83b2be2e06c8ab7ce6764e0d16893fb8772e::" providerId="AD" clId="Web-{F7880E08-8ECE-5D17-DF6D-D71D974B2F2C}" dt="2024-09-18T06:53:27.541" v="117"/>
        <pc:sldMkLst>
          <pc:docMk/>
          <pc:sldMk cId="0" sldId="261"/>
        </pc:sldMkLst>
        <pc:graphicFrameChg chg="mod modGraphic">
          <ac:chgData name="Usuario invitado" userId="S::urn:spo:anon#961d79be1bd9fc22ada8e7e77dba83b2be2e06c8ab7ce6764e0d16893fb8772e::" providerId="AD" clId="Web-{F7880E08-8ECE-5D17-DF6D-D71D974B2F2C}" dt="2024-09-18T06:52:27.445" v="103"/>
          <ac:graphicFrameMkLst>
            <pc:docMk/>
            <pc:sldMk cId="0" sldId="261"/>
            <ac:graphicFrameMk id="4" creationId="{BE637B33-AF3A-437E-8CD8-25305106C323}"/>
          </ac:graphicFrameMkLst>
        </pc:graphicFrameChg>
        <pc:graphicFrameChg chg="mod modGraphic">
          <ac:chgData name="Usuario invitado" userId="S::urn:spo:anon#961d79be1bd9fc22ada8e7e77dba83b2be2e06c8ab7ce6764e0d16893fb8772e::" providerId="AD" clId="Web-{F7880E08-8ECE-5D17-DF6D-D71D974B2F2C}" dt="2024-09-18T06:53:27.541" v="117"/>
          <ac:graphicFrameMkLst>
            <pc:docMk/>
            <pc:sldMk cId="0" sldId="261"/>
            <ac:graphicFrameMk id="5" creationId="{101FB287-D1DB-4A16-8E9B-7BF1DE023B47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F7880E08-8ECE-5D17-DF6D-D71D974B2F2C}" dt="2024-09-18T06:43:42.693" v="45"/>
        <pc:sldMkLst>
          <pc:docMk/>
          <pc:sldMk cId="1351986195" sldId="290"/>
        </pc:sldMkLst>
        <pc:graphicFrameChg chg="mod modGraphic">
          <ac:chgData name="Usuario invitado" userId="S::urn:spo:anon#961d79be1bd9fc22ada8e7e77dba83b2be2e06c8ab7ce6764e0d16893fb8772e::" providerId="AD" clId="Web-{F7880E08-8ECE-5D17-DF6D-D71D974B2F2C}" dt="2024-09-18T06:43:42.693" v="45"/>
          <ac:graphicFrameMkLst>
            <pc:docMk/>
            <pc:sldMk cId="1351986195" sldId="290"/>
            <ac:graphicFrameMk id="4" creationId="{DD267141-2F4B-344B-2CEF-314FF64ED7E5}"/>
          </ac:graphicFrameMkLst>
        </pc:graphicFrameChg>
      </pc:sldChg>
      <pc:sldChg chg="modSp">
        <pc:chgData name="Usuario invitado" userId="S::urn:spo:anon#961d79be1bd9fc22ada8e7e77dba83b2be2e06c8ab7ce6764e0d16893fb8772e::" providerId="AD" clId="Web-{F7880E08-8ECE-5D17-DF6D-D71D974B2F2C}" dt="2024-09-18T06:53:38.385" v="123"/>
        <pc:sldMkLst>
          <pc:docMk/>
          <pc:sldMk cId="2191123565" sldId="299"/>
        </pc:sldMkLst>
        <pc:graphicFrameChg chg="mod modGraphic">
          <ac:chgData name="Usuario invitado" userId="S::urn:spo:anon#961d79be1bd9fc22ada8e7e77dba83b2be2e06c8ab7ce6764e0d16893fb8772e::" providerId="AD" clId="Web-{F7880E08-8ECE-5D17-DF6D-D71D974B2F2C}" dt="2024-09-18T06:53:38.385" v="123"/>
          <ac:graphicFrameMkLst>
            <pc:docMk/>
            <pc:sldMk cId="2191123565" sldId="299"/>
            <ac:graphicFrameMk id="5" creationId="{101FB287-D1DB-4A16-8E9B-7BF1DE023B47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20EFD02C-D8FC-4561-104E-78F9C4DB1573}"/>
    <pc:docChg chg="modSld">
      <pc:chgData name="FRANCISCO ALVAREZ ALVAREZ" userId="S::falvarezal@educa.jcyl.es::4801c83e-4222-473d-8706-3b8588472c01" providerId="AD" clId="Web-{20EFD02C-D8FC-4561-104E-78F9C4DB1573}" dt="2024-09-20T14:50:16.378" v="1147"/>
      <pc:docMkLst>
        <pc:docMk/>
      </pc:docMkLst>
      <pc:sldChg chg="modSp">
        <pc:chgData name="FRANCISCO ALVAREZ ALVAREZ" userId="S::falvarezal@educa.jcyl.es::4801c83e-4222-473d-8706-3b8588472c01" providerId="AD" clId="Web-{20EFD02C-D8FC-4561-104E-78F9C4DB1573}" dt="2024-09-20T14:22:00.047" v="155"/>
        <pc:sldMkLst>
          <pc:docMk/>
          <pc:sldMk cId="2936560806" sldId="300"/>
        </pc:sldMkLst>
        <pc:graphicFrameChg chg="mod modGraphic">
          <ac:chgData name="FRANCISCO ALVAREZ ALVAREZ" userId="S::falvarezal@educa.jcyl.es::4801c83e-4222-473d-8706-3b8588472c01" providerId="AD" clId="Web-{20EFD02C-D8FC-4561-104E-78F9C4DB1573}" dt="2024-09-20T14:22:00.047" v="155"/>
          <ac:graphicFrameMkLst>
            <pc:docMk/>
            <pc:sldMk cId="2936560806" sldId="300"/>
            <ac:graphicFrameMk id="3" creationId="{DB92ABF2-FE95-6DB2-1FFB-2ED0EB710214}"/>
          </ac:graphicFrameMkLst>
        </pc:graphicFrameChg>
      </pc:sldChg>
      <pc:sldChg chg="modSp">
        <pc:chgData name="FRANCISCO ALVAREZ ALVAREZ" userId="S::falvarezal@educa.jcyl.es::4801c83e-4222-473d-8706-3b8588472c01" providerId="AD" clId="Web-{20EFD02C-D8FC-4561-104E-78F9C4DB1573}" dt="2024-09-20T14:39:53.385" v="737"/>
        <pc:sldMkLst>
          <pc:docMk/>
          <pc:sldMk cId="3231828421" sldId="301"/>
        </pc:sldMkLst>
        <pc:graphicFrameChg chg="mod modGraphic">
          <ac:chgData name="FRANCISCO ALVAREZ ALVAREZ" userId="S::falvarezal@educa.jcyl.es::4801c83e-4222-473d-8706-3b8588472c01" providerId="AD" clId="Web-{20EFD02C-D8FC-4561-104E-78F9C4DB1573}" dt="2024-09-20T14:39:53.385" v="737"/>
          <ac:graphicFrameMkLst>
            <pc:docMk/>
            <pc:sldMk cId="3231828421" sldId="301"/>
            <ac:graphicFrameMk id="2" creationId="{FAD8BBD5-A5BC-40FC-B431-EBEB6C28A997}"/>
          </ac:graphicFrameMkLst>
        </pc:graphicFrameChg>
        <pc:graphicFrameChg chg="mod modGraphic">
          <ac:chgData name="FRANCISCO ALVAREZ ALVAREZ" userId="S::falvarezal@educa.jcyl.es::4801c83e-4222-473d-8706-3b8588472c01" providerId="AD" clId="Web-{20EFD02C-D8FC-4561-104E-78F9C4DB1573}" dt="2024-09-20T14:36:40.753" v="709"/>
          <ac:graphicFrameMkLst>
            <pc:docMk/>
            <pc:sldMk cId="3231828421" sldId="301"/>
            <ac:graphicFrameMk id="3" creationId="{DAC4CC12-688C-4BBA-B564-8CD72151587B}"/>
          </ac:graphicFrameMkLst>
        </pc:graphicFrameChg>
      </pc:sldChg>
      <pc:sldChg chg="modSp">
        <pc:chgData name="FRANCISCO ALVAREZ ALVAREZ" userId="S::falvarezal@educa.jcyl.es::4801c83e-4222-473d-8706-3b8588472c01" providerId="AD" clId="Web-{20EFD02C-D8FC-4561-104E-78F9C4DB1573}" dt="2024-09-20T14:50:16.378" v="1147"/>
        <pc:sldMkLst>
          <pc:docMk/>
          <pc:sldMk cId="2354809339" sldId="302"/>
        </pc:sldMkLst>
        <pc:graphicFrameChg chg="mod modGraphic">
          <ac:chgData name="FRANCISCO ALVAREZ ALVAREZ" userId="S::falvarezal@educa.jcyl.es::4801c83e-4222-473d-8706-3b8588472c01" providerId="AD" clId="Web-{20EFD02C-D8FC-4561-104E-78F9C4DB1573}" dt="2024-09-20T14:50:16.378" v="1147"/>
          <ac:graphicFrameMkLst>
            <pc:docMk/>
            <pc:sldMk cId="2354809339" sldId="302"/>
            <ac:graphicFrameMk id="3" creationId="{DAC4CC12-688C-4BBA-B564-8CD72151587B}"/>
          </ac:graphicFrameMkLst>
        </pc:graphicFrameChg>
        <pc:graphicFrameChg chg="mod modGraphic">
          <ac:chgData name="FRANCISCO ALVAREZ ALVAREZ" userId="S::falvarezal@educa.jcyl.es::4801c83e-4222-473d-8706-3b8588472c01" providerId="AD" clId="Web-{20EFD02C-D8FC-4561-104E-78F9C4DB1573}" dt="2024-09-20T14:48:22.186" v="1107"/>
          <ac:graphicFrameMkLst>
            <pc:docMk/>
            <pc:sldMk cId="2354809339" sldId="302"/>
            <ac:graphicFrameMk id="4" creationId="{112B2167-8482-C5DE-EAF8-D84ED4F02F7A}"/>
          </ac:graphicFrameMkLst>
        </pc:graphicFrameChg>
      </pc:sldChg>
      <pc:sldChg chg="modSp">
        <pc:chgData name="FRANCISCO ALVAREZ ALVAREZ" userId="S::falvarezal@educa.jcyl.es::4801c83e-4222-473d-8706-3b8588472c01" providerId="AD" clId="Web-{20EFD02C-D8FC-4561-104E-78F9C4DB1573}" dt="2024-09-20T14:23:50.911" v="311"/>
        <pc:sldMkLst>
          <pc:docMk/>
          <pc:sldMk cId="2847249835" sldId="304"/>
        </pc:sldMkLst>
        <pc:graphicFrameChg chg="mod modGraphic">
          <ac:chgData name="FRANCISCO ALVAREZ ALVAREZ" userId="S::falvarezal@educa.jcyl.es::4801c83e-4222-473d-8706-3b8588472c01" providerId="AD" clId="Web-{20EFD02C-D8FC-4561-104E-78F9C4DB1573}" dt="2024-09-20T14:23:50.911" v="311"/>
          <ac:graphicFrameMkLst>
            <pc:docMk/>
            <pc:sldMk cId="2847249835" sldId="304"/>
            <ac:graphicFrameMk id="3" creationId="{F4BAB0C4-8096-274E-E542-415F90128BDB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B776A5FE-41A0-1C0E-6375-3407A0291443}"/>
    <pc:docChg chg="modSld">
      <pc:chgData name="FRANCISCO ALVAREZ ALVAREZ" userId="S::falvarezal@educa.jcyl.es::4801c83e-4222-473d-8706-3b8588472c01" providerId="AD" clId="Web-{B776A5FE-41A0-1C0E-6375-3407A0291443}" dt="2023-09-22T15:16:38.726" v="3"/>
      <pc:docMkLst>
        <pc:docMk/>
      </pc:docMkLst>
      <pc:sldChg chg="modSp">
        <pc:chgData name="FRANCISCO ALVAREZ ALVAREZ" userId="S::falvarezal@educa.jcyl.es::4801c83e-4222-473d-8706-3b8588472c01" providerId="AD" clId="Web-{B776A5FE-41A0-1C0E-6375-3407A0291443}" dt="2023-09-22T15:16:38.726" v="3"/>
        <pc:sldMkLst>
          <pc:docMk/>
          <pc:sldMk cId="0" sldId="266"/>
        </pc:sldMkLst>
        <pc:graphicFrameChg chg="mod modGraphic">
          <ac:chgData name="FRANCISCO ALVAREZ ALVAREZ" userId="S::falvarezal@educa.jcyl.es::4801c83e-4222-473d-8706-3b8588472c01" providerId="AD" clId="Web-{B776A5FE-41A0-1C0E-6375-3407A0291443}" dt="2023-09-22T15:16:38.726" v="3"/>
          <ac:graphicFrameMkLst>
            <pc:docMk/>
            <pc:sldMk cId="0" sldId="266"/>
            <ac:graphicFrameMk id="3" creationId="{AC3D7BCF-D690-4D6C-9A20-9781BA8255D1}"/>
          </ac:graphicFrameMkLst>
        </pc:graphicFrameChg>
      </pc:sldChg>
    </pc:docChg>
  </pc:docChgLst>
  <pc:docChgLst>
    <pc:chgData name="FRANCISCO ALVAREZ ALVAREZ" userId="S::falvarezal@educa.jcyl.es::4801c83e-4222-473d-8706-3b8588472c01" providerId="AD" clId="Web-{3B651D54-A52E-57BE-FBA4-612DD2978750}"/>
    <pc:docChg chg="modSld">
      <pc:chgData name="FRANCISCO ALVAREZ ALVAREZ" userId="S::falvarezal@educa.jcyl.es::4801c83e-4222-473d-8706-3b8588472c01" providerId="AD" clId="Web-{3B651D54-A52E-57BE-FBA4-612DD2978750}" dt="2024-09-21T18:17:10.004" v="206"/>
      <pc:docMkLst>
        <pc:docMk/>
      </pc:docMkLst>
      <pc:sldChg chg="modSp">
        <pc:chgData name="FRANCISCO ALVAREZ ALVAREZ" userId="S::falvarezal@educa.jcyl.es::4801c83e-4222-473d-8706-3b8588472c01" providerId="AD" clId="Web-{3B651D54-A52E-57BE-FBA4-612DD2978750}" dt="2024-09-21T17:21:14.655" v="2" actId="20577"/>
        <pc:sldMkLst>
          <pc:docMk/>
          <pc:sldMk cId="0" sldId="261"/>
        </pc:sldMkLst>
        <pc:spChg chg="mod">
          <ac:chgData name="FRANCISCO ALVAREZ ALVAREZ" userId="S::falvarezal@educa.jcyl.es::4801c83e-4222-473d-8706-3b8588472c01" providerId="AD" clId="Web-{3B651D54-A52E-57BE-FBA4-612DD2978750}" dt="2024-09-21T17:21:14.655" v="2" actId="20577"/>
          <ac:spMkLst>
            <pc:docMk/>
            <pc:sldMk cId="0" sldId="261"/>
            <ac:spMk id="185" creationId="{00000000-0000-0000-0000-000000000000}"/>
          </ac:spMkLst>
        </pc:spChg>
      </pc:sldChg>
      <pc:sldChg chg="modSp">
        <pc:chgData name="FRANCISCO ALVAREZ ALVAREZ" userId="S::falvarezal@educa.jcyl.es::4801c83e-4222-473d-8706-3b8588472c01" providerId="AD" clId="Web-{3B651D54-A52E-57BE-FBA4-612DD2978750}" dt="2024-09-21T18:17:10.004" v="206"/>
        <pc:sldMkLst>
          <pc:docMk/>
          <pc:sldMk cId="1190917308" sldId="289"/>
        </pc:sldMkLst>
        <pc:graphicFrameChg chg="mod modGraphic">
          <ac:chgData name="FRANCISCO ALVAREZ ALVAREZ" userId="S::falvarezal@educa.jcyl.es::4801c83e-4222-473d-8706-3b8588472c01" providerId="AD" clId="Web-{3B651D54-A52E-57BE-FBA4-612DD2978750}" dt="2024-09-21T18:17:10.004" v="206"/>
          <ac:graphicFrameMkLst>
            <pc:docMk/>
            <pc:sldMk cId="1190917308" sldId="289"/>
            <ac:graphicFrameMk id="3" creationId="{DAC4CC12-688C-4BBA-B564-8CD72151587B}"/>
          </ac:graphicFrameMkLst>
        </pc:graphicFrameChg>
        <pc:graphicFrameChg chg="mod modGraphic">
          <ac:chgData name="FRANCISCO ALVAREZ ALVAREZ" userId="S::falvarezal@educa.jcyl.es::4801c83e-4222-473d-8706-3b8588472c01" providerId="AD" clId="Web-{3B651D54-A52E-57BE-FBA4-612DD2978750}" dt="2024-09-21T18:17:01.129" v="190"/>
          <ac:graphicFrameMkLst>
            <pc:docMk/>
            <pc:sldMk cId="1190917308" sldId="289"/>
            <ac:graphicFrameMk id="4" creationId="{5329C7C8-F630-63AB-B07C-2AF4AE270EF2}"/>
          </ac:graphicFrameMkLst>
        </pc:graphicFrameChg>
      </pc:sldChg>
      <pc:sldChg chg="modSp">
        <pc:chgData name="FRANCISCO ALVAREZ ALVAREZ" userId="S::falvarezal@educa.jcyl.es::4801c83e-4222-473d-8706-3b8588472c01" providerId="AD" clId="Web-{3B651D54-A52E-57BE-FBA4-612DD2978750}" dt="2024-09-21T18:14:54.515" v="139"/>
        <pc:sldMkLst>
          <pc:docMk/>
          <pc:sldMk cId="1351986195" sldId="290"/>
        </pc:sldMkLst>
        <pc:graphicFrameChg chg="mod modGraphic">
          <ac:chgData name="FRANCISCO ALVAREZ ALVAREZ" userId="S::falvarezal@educa.jcyl.es::4801c83e-4222-473d-8706-3b8588472c01" providerId="AD" clId="Web-{3B651D54-A52E-57BE-FBA4-612DD2978750}" dt="2024-09-21T18:14:02.450" v="137"/>
          <ac:graphicFrameMkLst>
            <pc:docMk/>
            <pc:sldMk cId="1351986195" sldId="290"/>
            <ac:graphicFrameMk id="3" creationId="{DAC4CC12-688C-4BBA-B564-8CD72151587B}"/>
          </ac:graphicFrameMkLst>
        </pc:graphicFrameChg>
        <pc:graphicFrameChg chg="mod modGraphic">
          <ac:chgData name="FRANCISCO ALVAREZ ALVAREZ" userId="S::falvarezal@educa.jcyl.es::4801c83e-4222-473d-8706-3b8588472c01" providerId="AD" clId="Web-{3B651D54-A52E-57BE-FBA4-612DD2978750}" dt="2024-09-21T18:14:54.515" v="139"/>
          <ac:graphicFrameMkLst>
            <pc:docMk/>
            <pc:sldMk cId="1351986195" sldId="290"/>
            <ac:graphicFrameMk id="4" creationId="{DD267141-2F4B-344B-2CEF-314FF64ED7E5}"/>
          </ac:graphicFrameMkLst>
        </pc:graphicFrameChg>
      </pc:sldChg>
      <pc:sldChg chg="modSp">
        <pc:chgData name="FRANCISCO ALVAREZ ALVAREZ" userId="S::falvarezal@educa.jcyl.es::4801c83e-4222-473d-8706-3b8588472c01" providerId="AD" clId="Web-{3B651D54-A52E-57BE-FBA4-612DD2978750}" dt="2024-09-21T17:21:52.876" v="10" actId="20577"/>
        <pc:sldMkLst>
          <pc:docMk/>
          <pc:sldMk cId="2191123565" sldId="299"/>
        </pc:sldMkLst>
        <pc:spChg chg="mod">
          <ac:chgData name="FRANCISCO ALVAREZ ALVAREZ" userId="S::falvarezal@educa.jcyl.es::4801c83e-4222-473d-8706-3b8588472c01" providerId="AD" clId="Web-{3B651D54-A52E-57BE-FBA4-612DD2978750}" dt="2024-09-21T17:21:52.876" v="10" actId="20577"/>
          <ac:spMkLst>
            <pc:docMk/>
            <pc:sldMk cId="2191123565" sldId="299"/>
            <ac:spMk id="185" creationId="{00000000-0000-0000-0000-000000000000}"/>
          </ac:spMkLst>
        </pc:spChg>
      </pc:sldChg>
      <pc:sldChg chg="modSp">
        <pc:chgData name="FRANCISCO ALVAREZ ALVAREZ" userId="S::falvarezal@educa.jcyl.es::4801c83e-4222-473d-8706-3b8588472c01" providerId="AD" clId="Web-{3B651D54-A52E-57BE-FBA4-612DD2978750}" dt="2024-09-21T18:14:21.763" v="138"/>
        <pc:sldMkLst>
          <pc:docMk/>
          <pc:sldMk cId="2354809339" sldId="302"/>
        </pc:sldMkLst>
        <pc:graphicFrameChg chg="modGraphic">
          <ac:chgData name="FRANCISCO ALVAREZ ALVAREZ" userId="S::falvarezal@educa.jcyl.es::4801c83e-4222-473d-8706-3b8588472c01" providerId="AD" clId="Web-{3B651D54-A52E-57BE-FBA4-612DD2978750}" dt="2024-09-21T18:14:21.763" v="138"/>
          <ac:graphicFrameMkLst>
            <pc:docMk/>
            <pc:sldMk cId="2354809339" sldId="302"/>
            <ac:graphicFrameMk id="4" creationId="{112B2167-8482-C5DE-EAF8-D84ED4F02F7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965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0006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1997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3425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1105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9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28578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2837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627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509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36063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35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28" name="Google Shape;28;p35"/>
            <p:cNvCxnSpPr/>
            <p:nvPr/>
          </p:nvCxnSpPr>
          <p:spPr>
            <a:xfrm rot="10800000" flipH="1">
              <a:off x="5130830" y="4175605"/>
              <a:ext cx="4022475" cy="268239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35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35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 extrusionOk="0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5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 extrusionOk="0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5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 extrusionOk="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5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 extrusionOk="0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4" name="Google Shape;34;p35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 extrusionOk="0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5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 extrusionOk="0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 extrusionOk="0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5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</p:sp>
      </p:grpSp>
      <p:sp>
        <p:nvSpPr>
          <p:cNvPr id="38" name="Google Shape;38;p35"/>
          <p:cNvSpPr txBox="1"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6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 txBox="1"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7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8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body" idx="1"/>
          </p:nvPr>
        </p:nvSpPr>
        <p:spPr>
          <a:xfrm>
            <a:off x="609600" y="2160589"/>
            <a:ext cx="3088109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58" name="Google Shape;58;p38"/>
          <p:cNvSpPr txBox="1">
            <a:spLocks noGrp="1"/>
          </p:cNvSpPr>
          <p:nvPr>
            <p:ph type="body" idx="2"/>
          </p:nvPr>
        </p:nvSpPr>
        <p:spPr>
          <a:xfrm>
            <a:off x="3869204" y="2160590"/>
            <a:ext cx="3088110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59" name="Google Shape;59;p38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9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9"/>
          <p:cNvSpPr txBox="1"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39"/>
          <p:cNvSpPr txBox="1">
            <a:spLocks noGrp="1"/>
          </p:cNvSpPr>
          <p:nvPr>
            <p:ph type="body" idx="2"/>
          </p:nvPr>
        </p:nvSpPr>
        <p:spPr>
          <a:xfrm>
            <a:off x="609599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6" name="Google Shape;66;p39"/>
          <p:cNvSpPr txBox="1">
            <a:spLocks noGrp="1"/>
          </p:cNvSpPr>
          <p:nvPr>
            <p:ph type="body" idx="3"/>
          </p:nvPr>
        </p:nvSpPr>
        <p:spPr>
          <a:xfrm>
            <a:off x="3866640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39"/>
          <p:cNvSpPr txBox="1">
            <a:spLocks noGrp="1"/>
          </p:cNvSpPr>
          <p:nvPr>
            <p:ph type="body" idx="4"/>
          </p:nvPr>
        </p:nvSpPr>
        <p:spPr>
          <a:xfrm>
            <a:off x="3866640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8" name="Google Shape;68;p39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0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0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1"/>
          <p:cNvSpPr txBox="1"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1"/>
          <p:cNvSpPr txBox="1">
            <a:spLocks noGrp="1"/>
          </p:cNvSpPr>
          <p:nvPr>
            <p:ph type="body" idx="1"/>
          </p:nvPr>
        </p:nvSpPr>
        <p:spPr>
          <a:xfrm>
            <a:off x="3571275" y="514925"/>
            <a:ext cx="3386037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41"/>
          <p:cNvSpPr txBox="1">
            <a:spLocks noGrp="1"/>
          </p:cNvSpPr>
          <p:nvPr>
            <p:ph type="body" idx="2"/>
          </p:nvPr>
        </p:nvSpPr>
        <p:spPr>
          <a:xfrm>
            <a:off x="609599" y="2777069"/>
            <a:ext cx="2790182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05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2"/>
          <p:cNvSpPr txBox="1"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2"/>
          <p:cNvSpPr>
            <a:spLocks noGrp="1"/>
          </p:cNvSpPr>
          <p:nvPr>
            <p:ph type="pic" idx="2"/>
          </p:nvPr>
        </p:nvSpPr>
        <p:spPr>
          <a:xfrm>
            <a:off x="609599" y="609600"/>
            <a:ext cx="6347714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42"/>
          <p:cNvSpPr txBox="1">
            <a:spLocks noGrp="1"/>
          </p:cNvSpPr>
          <p:nvPr>
            <p:ph type="body" idx="1"/>
          </p:nvPr>
        </p:nvSpPr>
        <p:spPr>
          <a:xfrm>
            <a:off x="609599" y="5367338"/>
            <a:ext cx="6347714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42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2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2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escripción">
  <p:cSld name="Título y descripció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3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3"/>
          <p:cNvSpPr txBox="1"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43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3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3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 con descripción">
  <p:cSld name="Cita con descripció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4"/>
          <p:cNvSpPr txBox="1"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4"/>
          <p:cNvSpPr txBox="1">
            <a:spLocks noGrp="1"/>
          </p:cNvSpPr>
          <p:nvPr>
            <p:ph type="body" idx="1"/>
          </p:nvPr>
        </p:nvSpPr>
        <p:spPr>
          <a:xfrm>
            <a:off x="1101074" y="3632200"/>
            <a:ext cx="54198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44"/>
          <p:cNvSpPr txBox="1">
            <a:spLocks noGrp="1"/>
          </p:cNvSpPr>
          <p:nvPr>
            <p:ph type="body" idx="2"/>
          </p:nvPr>
        </p:nvSpPr>
        <p:spPr>
          <a:xfrm>
            <a:off x="609598" y="4470400"/>
            <a:ext cx="6347715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44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4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4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03" name="Google Shape;103;p44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4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jeta de nombre">
  <p:cSld name="Tarjeta de nombr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5"/>
          <p:cNvSpPr txBox="1"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5"/>
          <p:cNvSpPr txBox="1"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45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5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5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r la tarjeta de nombre">
  <p:cSld name="Citar la tarjeta de nombr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6"/>
          <p:cNvSpPr txBox="1"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6"/>
          <p:cNvSpPr txBox="1">
            <a:spLocks noGrp="1"/>
          </p:cNvSpPr>
          <p:nvPr>
            <p:ph type="body" idx="1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46"/>
          <p:cNvSpPr txBox="1">
            <a:spLocks noGrp="1"/>
          </p:cNvSpPr>
          <p:nvPr>
            <p:ph type="body" idx="2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46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6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6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18" name="Google Shape;118;p46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46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dadero o falso">
  <p:cSld name="Verdadero o falso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7"/>
          <p:cNvSpPr txBox="1"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7"/>
          <p:cNvSpPr txBox="1">
            <a:spLocks noGrp="1"/>
          </p:cNvSpPr>
          <p:nvPr>
            <p:ph type="body" idx="1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47"/>
          <p:cNvSpPr txBox="1">
            <a:spLocks noGrp="1"/>
          </p:cNvSpPr>
          <p:nvPr>
            <p:ph type="body" idx="2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47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7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7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8"/>
          <p:cNvSpPr txBox="1">
            <a:spLocks noGrp="1"/>
          </p:cNvSpPr>
          <p:nvPr>
            <p:ph type="body" idx="1"/>
          </p:nvPr>
        </p:nvSpPr>
        <p:spPr>
          <a:xfrm rot="5400000">
            <a:off x="1843070" y="927120"/>
            <a:ext cx="3880773" cy="63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48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8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8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9"/>
          <p:cNvSpPr txBox="1">
            <a:spLocks noGrp="1"/>
          </p:cNvSpPr>
          <p:nvPr>
            <p:ph type="title"/>
          </p:nvPr>
        </p:nvSpPr>
        <p:spPr>
          <a:xfrm rot="5400000">
            <a:off x="3840993" y="2745919"/>
            <a:ext cx="5251451" cy="97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9"/>
          <p:cNvSpPr txBox="1">
            <a:spLocks noGrp="1"/>
          </p:cNvSpPr>
          <p:nvPr>
            <p:ph type="body" idx="1"/>
          </p:nvPr>
        </p:nvSpPr>
        <p:spPr>
          <a:xfrm rot="5400000">
            <a:off x="581386" y="637812"/>
            <a:ext cx="5251451" cy="5195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49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9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9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33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Google Shape;7;p33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 extrusionOk="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8" name="Google Shape;8;p33"/>
            <p:cNvCxnSpPr/>
            <p:nvPr/>
          </p:nvCxnSpPr>
          <p:spPr>
            <a:xfrm rot="10800000" flipH="1">
              <a:off x="5130830" y="4175605"/>
              <a:ext cx="4022475" cy="268239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Google Shape;9;p33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" name="Google Shape;10;p33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 extrusionOk="0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33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 extrusionOk="0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33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 extrusionOk="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33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 extrusionOk="0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 extrusionOk="0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3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 extrusionOk="0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33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 extrusionOk="0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33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dt" idx="10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ftr" idx="11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sldNum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" descr="av150429_06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15" y="888260"/>
            <a:ext cx="9059070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"/>
          <p:cNvSpPr txBox="1"/>
          <p:nvPr/>
        </p:nvSpPr>
        <p:spPr>
          <a:xfrm>
            <a:off x="335709" y="888260"/>
            <a:ext cx="8568952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 b="1" i="0" u="none" strike="noStrike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/>
                <a:ea typeface="Arial"/>
                <a:cs typeface="Arial"/>
                <a:sym typeface="Arial"/>
              </a:rPr>
              <a:t>DESARROLLO DE APLICACIONES WEB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ADMINISTRACIÓN Y FINANZAS</a:t>
            </a:r>
            <a:endParaRPr sz="1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MODALIDAD </a:t>
            </a:r>
            <a:r>
              <a:rPr lang="es-E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VIRTUAL (DISTANCIA)</a:t>
            </a:r>
            <a:endParaRPr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179512" y="161385"/>
            <a:ext cx="560231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CURSO: 2024-2025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4000" b="1" i="0" u="none" strike="noStrik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ln/>
              <a:solidFill>
                <a:schemeClr val="accent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7" name="Google Shape;147;p1"/>
          <p:cNvSpPr txBox="1"/>
          <p:nvPr/>
        </p:nvSpPr>
        <p:spPr>
          <a:xfrm>
            <a:off x="90650" y="5261854"/>
            <a:ext cx="905907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/>
                <a:ea typeface="Arial"/>
                <a:cs typeface="Arial"/>
                <a:sym typeface="Arial"/>
              </a:rPr>
              <a:t>CIFP de Ponferrada</a:t>
            </a:r>
            <a:endParaRPr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"/>
          <p:cNvSpPr txBox="1"/>
          <p:nvPr/>
        </p:nvSpPr>
        <p:spPr>
          <a:xfrm>
            <a:off x="359532" y="2135207"/>
            <a:ext cx="8424936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28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INICIO DE CURSO: </a:t>
            </a:r>
            <a:r>
              <a:rPr lang="es-ES" sz="28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23 DE SEPTIEMBRE</a:t>
            </a:r>
            <a:endParaRPr lang="es-ES" sz="28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F4461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PRESENTACIÓN EN EL CENTRO:</a:t>
            </a:r>
            <a:r>
              <a:rPr lang="es-ES" sz="28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25 DE SEPTIEMBRE </a:t>
            </a:r>
            <a:endParaRPr sz="16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F4461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es-ES" sz="28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1ª FINAL:</a:t>
            </a:r>
            <a:r>
              <a:rPr lang="es-ES" sz="2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8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Entre el 2 y el 6 de junio</a:t>
            </a:r>
            <a:endParaRPr lang="es-ES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2800" b="1" dirty="0">
              <a:solidFill>
                <a:schemeClr val="dk1"/>
              </a:solidFill>
              <a:latin typeface="Trebuchet MS"/>
              <a:sym typeface="Trebuchet MS"/>
            </a:endParaRPr>
          </a:p>
          <a:p>
            <a:pPr>
              <a:defRPr/>
            </a:pPr>
            <a:r>
              <a:rPr lang="es-ES" sz="28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44611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ª FINAL:</a:t>
            </a:r>
            <a:r>
              <a:rPr kumimoji="0" lang="es-E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800" b="1" dirty="0">
                <a:latin typeface="Trebuchet MS"/>
                <a:ea typeface="Trebuchet MS"/>
                <a:cs typeface="Trebuchet MS"/>
                <a:sym typeface="Trebuchet MS"/>
              </a:rPr>
              <a:t> Entre el 16 y el 20 de junio</a:t>
            </a:r>
            <a:endParaRPr lang="es-E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F4461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2800" b="1" dirty="0">
              <a:solidFill>
                <a:srgbClr val="F4461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55" name="Google Shape;15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ADACB3C2-AFCB-4A3B-91C3-975C6E83F597}"/>
              </a:ext>
            </a:extLst>
          </p:cNvPr>
          <p:cNvSpPr txBox="1"/>
          <p:nvPr/>
        </p:nvSpPr>
        <p:spPr>
          <a:xfrm>
            <a:off x="1907019" y="344253"/>
            <a:ext cx="580207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FECHAS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IMPORTANTES</a:t>
            </a:r>
            <a:endParaRPr sz="1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" descr="http://blog.compettia.com/wp-content/uploads/2013/12/gamificar-individuos-equip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7553" y="488476"/>
            <a:ext cx="2864206" cy="12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"/>
          <p:cNvSpPr txBox="1"/>
          <p:nvPr/>
        </p:nvSpPr>
        <p:spPr>
          <a:xfrm>
            <a:off x="265213" y="1939247"/>
            <a:ext cx="8885011" cy="458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3200" b="1" u="sng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1º DAW Modalidad Virtual</a:t>
            </a:r>
            <a:endParaRPr lang="es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A5002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es-ES" sz="2400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AIDA CRISTINA VALCARCEL: 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ENTORNOS DE DESARROLLO</a:t>
            </a:r>
            <a:endParaRPr lang="es-ES" sz="24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BELKIS DÍAZ LAZAURICA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LENGUAJE DE MARCAS </a:t>
            </a:r>
            <a:endParaRPr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GONZALO TRIGO CRESPO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  SISTEMAS INFORMÁTICOS</a:t>
            </a:r>
            <a:endParaRPr lang="es-ES" sz="2400"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JESÚS ANTÓN CUEVAS</a:t>
            </a:r>
            <a:r>
              <a:rPr lang="es-ES" sz="24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PROGRAMACIÓN</a:t>
            </a:r>
            <a:endParaRPr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MIGUEL ÁNGEL MOLINERO ÁLVAREZ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BASES DE DATOS</a:t>
            </a:r>
            <a:endParaRPr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</a:rPr>
              <a:t>CRISTINA ÁLVAREZ CALVO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INGLÉS</a:t>
            </a: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ELENA ANTONIO PRIETO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  EMPLEABILIDAD I </a:t>
            </a:r>
            <a:endParaRPr lang="es-ES" sz="2400" dirty="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</a:rPr>
              <a:t>GONZALO TRIGO CRESPO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CIUDADANÍA E IDENTIDAD DIGITAL</a:t>
            </a:r>
          </a:p>
          <a:p>
            <a:endParaRPr lang="es-ES" sz="2400" dirty="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endParaRPr lang="es-ES" sz="2400" dirty="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55" name="Google Shape;15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0;p3">
            <a:extLst>
              <a:ext uri="{FF2B5EF4-FFF2-40B4-BE49-F238E27FC236}">
                <a16:creationId xmlns:a16="http://schemas.microsoft.com/office/drawing/2014/main" id="{C04A9DBE-EFF0-4B17-A877-58DD68916FAB}"/>
              </a:ext>
            </a:extLst>
          </p:cNvPr>
          <p:cNvSpPr txBox="1"/>
          <p:nvPr/>
        </p:nvSpPr>
        <p:spPr>
          <a:xfrm>
            <a:off x="1970776" y="276485"/>
            <a:ext cx="520244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EQUIPO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EDUCATIVO</a:t>
            </a:r>
            <a:endParaRPr sz="1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404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 txBox="1"/>
          <p:nvPr/>
        </p:nvSpPr>
        <p:spPr>
          <a:xfrm>
            <a:off x="1970776" y="324340"/>
            <a:ext cx="520244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EQUIPO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 EDUCATIVO</a:t>
            </a:r>
            <a:endParaRPr sz="1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61" name="Google Shape;161;p3"/>
          <p:cNvSpPr txBox="1"/>
          <p:nvPr/>
        </p:nvSpPr>
        <p:spPr>
          <a:xfrm>
            <a:off x="121689" y="1994883"/>
            <a:ext cx="8899752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3200" b="1" u="sng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2º DAW Modalidad Virtual</a:t>
            </a:r>
            <a:endParaRPr lang="es-ES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 u="sng" dirty="0">
              <a:solidFill>
                <a:srgbClr val="F4461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JAVIER COQUE GARCÍA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DESARR. WEB ENTORNO CLIENTE</a:t>
            </a:r>
            <a:endParaRPr dirty="0"/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JESÚS ANTÓN CUEVAS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DESARR. WEB ENTORNO SERVIDOR</a:t>
            </a:r>
            <a:endParaRPr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MARÍA MARTÍNEZ MORÁN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DESPLIEG. DE APLICACIONES WEB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AMADOR DOMÍNGUEZ FERRERO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DISEÑO DE INTERFACES WEB</a:t>
            </a:r>
            <a:endParaRPr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VANESSA REGUERA ABELLA</a:t>
            </a:r>
            <a:r>
              <a:rPr lang="es-ES" sz="2400" b="1" dirty="0">
                <a:solidFill>
                  <a:srgbClr val="A5002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EMPRESA E INICIATIVA EMPREND.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es-ES" sz="2400" dirty="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endParaRPr lang="es-ES" sz="2000" dirty="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62" name="Google Shape;162;p3" descr="http://blog.compettia.com/wp-content/uploads/2013/12/gamificar-individuos-equip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0684" y="471622"/>
            <a:ext cx="2743476" cy="118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/>
          <p:nvPr/>
        </p:nvSpPr>
        <p:spPr>
          <a:xfrm>
            <a:off x="885036" y="2549344"/>
            <a:ext cx="73875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endParaRPr lang="es-ES" sz="3200" b="1" u="sng" dirty="0">
              <a:solidFill>
                <a:srgbClr val="F4461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/>
            <a:r>
              <a:rPr lang="es-ES" sz="3200" b="1" u="sng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3º DAW Modalidad Virtual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GONZALO TRIGO CRESPO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F.C.T. DISTANCIA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FRANCISCO ÁLVAREZ: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PROYECTO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0" name="Google Shape;170;p4" descr="http://blog.compettia.com/wp-content/uploads/2013/12/gamificar-individuos-equip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1898" y="1314341"/>
            <a:ext cx="2300461" cy="123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0;p3">
            <a:extLst>
              <a:ext uri="{FF2B5EF4-FFF2-40B4-BE49-F238E27FC236}">
                <a16:creationId xmlns:a16="http://schemas.microsoft.com/office/drawing/2014/main" id="{4F80A469-43D1-42FD-AA79-67B6CC23C827}"/>
              </a:ext>
            </a:extLst>
          </p:cNvPr>
          <p:cNvSpPr txBox="1"/>
          <p:nvPr/>
        </p:nvSpPr>
        <p:spPr>
          <a:xfrm>
            <a:off x="2897945" y="443528"/>
            <a:ext cx="520244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EQUIPO EDUCATIVO</a:t>
            </a:r>
            <a:endParaRPr sz="1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002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/>
          <p:nvPr/>
        </p:nvSpPr>
        <p:spPr>
          <a:xfrm>
            <a:off x="58742" y="2312215"/>
            <a:ext cx="9012139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3200" b="1" u="sng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1º AF Modalidad Virtual</a:t>
            </a:r>
            <a:endParaRPr dirty="0"/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NOELIA VILLANUEVA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COMUNICACIÓN Y AT. AL CLIENTE</a:t>
            </a:r>
            <a:endParaRPr lang="es-ES" sz="2400" b="1" dirty="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NOELIA VILLANUEVA: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OFIMÁTICA Y PRO. DE LA INFORMACIÓN</a:t>
            </a: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</a:rPr>
              <a:t>NOELIA VILLANUEVA: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CIUDADANÍA E IDENTIDAD DIGITAL</a:t>
            </a:r>
            <a:endParaRPr lang="es-ES" sz="2400" dirty="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INTERINO AE8: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RRHH Y RESP. SOCIAL CORP.</a:t>
            </a: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REBECA TAPIOLES: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PROCESO INTEGRAL DE LA ACT.COM.</a:t>
            </a:r>
            <a:endParaRPr lang="es-ES" sz="2400" b="1" dirty="0"/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RABECA TAPIOLES: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GESTIÓN DE LA DOC.JURID. Y EMPR.</a:t>
            </a: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ELENA ANTONIO PRIETO: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EMPLEABILIDAD I</a:t>
            </a:r>
            <a:endParaRPr lang="es-ES" sz="2400"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SARA ARIAS MORÁN: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INGLÉS</a:t>
            </a:r>
            <a:endParaRPr lang="es-ES"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0" name="Google Shape;170;p4" descr="http://blog.compettia.com/wp-content/uploads/2013/12/gamificar-individuos-equip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4731" y="1154262"/>
            <a:ext cx="2153209" cy="933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0;p3">
            <a:extLst>
              <a:ext uri="{FF2B5EF4-FFF2-40B4-BE49-F238E27FC236}">
                <a16:creationId xmlns:a16="http://schemas.microsoft.com/office/drawing/2014/main" id="{4F80A469-43D1-42FD-AA79-67B6CC23C827}"/>
              </a:ext>
            </a:extLst>
          </p:cNvPr>
          <p:cNvSpPr txBox="1"/>
          <p:nvPr/>
        </p:nvSpPr>
        <p:spPr>
          <a:xfrm>
            <a:off x="2897945" y="443528"/>
            <a:ext cx="520244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EQUIPO EDUCATIVO</a:t>
            </a:r>
            <a:endParaRPr sz="1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/>
          <p:nvPr/>
        </p:nvSpPr>
        <p:spPr>
          <a:xfrm>
            <a:off x="274402" y="2326593"/>
            <a:ext cx="8782103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3200" b="1" u="sng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2º AF Modalidad Virtual</a:t>
            </a:r>
            <a:endParaRPr dirty="0" err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ANTONIO OTERO DOVAL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GESTIÓN DE RECURSOS HUMANOS</a:t>
            </a:r>
            <a:endParaRPr lang="es-ES" sz="2400" b="1" dirty="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INTERINO AE8: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GESTIÓN FINANCIERA</a:t>
            </a: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JOSÉ MANUEL SALGUEIRO: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CONTABILIDAD Y FISCALIDAD</a:t>
            </a: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NOELIA VILLANUEVA: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GESTIÓN LOGÍSTICA Y COMERCIAL</a:t>
            </a:r>
            <a:endParaRPr lang="es-ES" sz="2400" b="1" dirty="0">
              <a:solidFill>
                <a:schemeClr val="dk1"/>
              </a:solidFill>
            </a:endParaRPr>
          </a:p>
          <a:p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JOSÉ MANUEL SALGUEIRO:</a:t>
            </a: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240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SIMULACIÓN EMPRESARIAL</a:t>
            </a: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170" name="Google Shape;170;p4" descr="http://blog.compettia.com/wp-content/uploads/2013/12/gamificar-individuos-equip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0957" y="780450"/>
            <a:ext cx="2153209" cy="933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0;p3">
            <a:extLst>
              <a:ext uri="{FF2B5EF4-FFF2-40B4-BE49-F238E27FC236}">
                <a16:creationId xmlns:a16="http://schemas.microsoft.com/office/drawing/2014/main" id="{4F80A469-43D1-42FD-AA79-67B6CC23C827}"/>
              </a:ext>
            </a:extLst>
          </p:cNvPr>
          <p:cNvSpPr txBox="1"/>
          <p:nvPr/>
        </p:nvSpPr>
        <p:spPr>
          <a:xfrm>
            <a:off x="2078436" y="457905"/>
            <a:ext cx="520244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EQUIPO</a:t>
            </a:r>
            <a:endParaRPr lang="es-ES" sz="1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ea typeface="Trebuchet MS"/>
              <a:sym typeface="Trebuchet MS"/>
            </a:endParaRPr>
          </a:p>
          <a:p>
            <a:pPr algn="ctr"/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 EDUCATIVO</a:t>
            </a:r>
            <a:endParaRPr sz="16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653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/>
          <p:nvPr/>
        </p:nvSpPr>
        <p:spPr>
          <a:xfrm>
            <a:off x="878250" y="2683007"/>
            <a:ext cx="7387500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2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>
              <a:defRPr/>
            </a:pPr>
            <a:r>
              <a:rPr kumimoji="0" lang="es-ES" sz="3200" b="1" i="0" u="sng" strike="noStrike" kern="0" cap="none" spc="0" normalizeH="0" baseline="0" noProof="0" dirty="0">
                <a:ln>
                  <a:noFill/>
                </a:ln>
                <a:solidFill>
                  <a:srgbClr val="F44611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3º </a:t>
            </a:r>
            <a:r>
              <a:rPr lang="es-ES" sz="3200" b="1" u="sng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AF</a:t>
            </a:r>
            <a:r>
              <a:rPr kumimoji="0" lang="es-ES" sz="3200" b="1" i="0" u="sng" strike="noStrike" kern="0" cap="none" spc="0" normalizeH="0" baseline="0" noProof="0" dirty="0">
                <a:ln>
                  <a:noFill/>
                </a:ln>
                <a:solidFill>
                  <a:srgbClr val="F44611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3200" b="1" u="sng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Modalidad Virtual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defRPr/>
            </a:pPr>
            <a:r>
              <a:rPr lang="es-ES" sz="2400" b="1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MANUEL ÁNGEL MARCOS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s-ES" sz="2400" dirty="0">
                <a:latin typeface="Trebuchet MS"/>
                <a:ea typeface="Trebuchet MS"/>
                <a:cs typeface="Trebuchet MS"/>
                <a:sym typeface="Trebuchet MS"/>
              </a:rPr>
              <a:t>FCT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defRPr/>
            </a:pPr>
            <a:r>
              <a:rPr lang="es-ES" sz="24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ANTONIO OTERO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44611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PROYECTO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0" name="Google Shape;170;p4" descr="http://blog.compettia.com/wp-content/uploads/2013/12/gamificar-individuos-equip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0011" y="1443738"/>
            <a:ext cx="2300461" cy="123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0;p3">
            <a:extLst>
              <a:ext uri="{FF2B5EF4-FFF2-40B4-BE49-F238E27FC236}">
                <a16:creationId xmlns:a16="http://schemas.microsoft.com/office/drawing/2014/main" id="{4F80A469-43D1-42FD-AA79-67B6CC23C827}"/>
              </a:ext>
            </a:extLst>
          </p:cNvPr>
          <p:cNvSpPr txBox="1"/>
          <p:nvPr/>
        </p:nvSpPr>
        <p:spPr>
          <a:xfrm>
            <a:off x="2897945" y="443528"/>
            <a:ext cx="520244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EQUIPO EDUCATIVO</a:t>
            </a:r>
            <a:endParaRPr sz="1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175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/>
          <p:nvPr/>
        </p:nvSpPr>
        <p:spPr>
          <a:xfrm>
            <a:off x="2672862" y="260648"/>
            <a:ext cx="640706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SE ORGANIZA EL CICLO?</a:t>
            </a:r>
            <a:endParaRPr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3365" y="1584087"/>
            <a:ext cx="4803023" cy="325439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/>
        </p:nvSpPr>
        <p:spPr>
          <a:xfrm>
            <a:off x="14122" y="4679014"/>
            <a:ext cx="9115756" cy="1868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44611"/>
              </a:buClr>
              <a:buSzPts val="6600"/>
              <a:buFont typeface="Trebuchet MS"/>
              <a:buNone/>
            </a:pPr>
            <a:r>
              <a:rPr lang="es-ES" sz="66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UN CICLO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44611"/>
              </a:buClr>
              <a:buSzPts val="4000"/>
              <a:buFont typeface="Trebuchet MS"/>
              <a:buNone/>
            </a:pPr>
            <a:r>
              <a:rPr lang="es-ES" sz="40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Y  VARIOS MÓDULOS</a:t>
            </a:r>
            <a:endParaRPr dirty="0"/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251520" y="879928"/>
            <a:ext cx="8641644" cy="2884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FCF2EF"/>
              </a:buClr>
              <a:buSzPts val="6000"/>
              <a:buFont typeface="Arial"/>
              <a:buNone/>
            </a:pPr>
            <a:endParaRPr sz="6000" b="1" cap="none" dirty="0">
              <a:solidFill>
                <a:srgbClr val="A5002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>
              <a:buClr>
                <a:srgbClr val="93DF5F"/>
              </a:buClr>
              <a:buSzPts val="6000"/>
            </a:pPr>
            <a:r>
              <a:rPr lang="es-ES" sz="4600" b="1" dirty="0">
                <a:solidFill>
                  <a:srgbClr val="93DF5F"/>
                </a:solidFill>
                <a:latin typeface="Trebuchet MS"/>
                <a:ea typeface="Trebuchet MS"/>
                <a:cs typeface="Trebuchet MS"/>
                <a:sym typeface="Trebuchet MS"/>
              </a:rPr>
              <a:t>13</a:t>
            </a:r>
            <a:r>
              <a:rPr lang="es-ES" sz="4600" b="1" cap="none" dirty="0">
                <a:solidFill>
                  <a:srgbClr val="93DF5F"/>
                </a:solidFill>
                <a:latin typeface="Trebuchet MS"/>
                <a:ea typeface="Trebuchet MS"/>
                <a:cs typeface="Trebuchet MS"/>
                <a:sym typeface="Trebuchet MS"/>
              </a:rPr>
              <a:t> MÓDULOS </a:t>
            </a:r>
            <a:r>
              <a:rPr lang="es-ES" sz="46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+</a:t>
            </a:r>
            <a:r>
              <a:rPr lang="es-ES" sz="4600" b="1" cap="none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46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6000"/>
              <a:buFont typeface="Trebuchet MS"/>
              <a:buNone/>
            </a:pPr>
            <a:r>
              <a:rPr lang="es-ES" sz="4600" b="1" cap="none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4600" b="1" cap="none" dirty="0">
                <a:solidFill>
                  <a:srgbClr val="93DF5F"/>
                </a:solidFill>
                <a:latin typeface="Trebuchet MS"/>
                <a:ea typeface="Trebuchet MS"/>
                <a:cs typeface="Trebuchet MS"/>
                <a:sym typeface="Trebuchet MS"/>
              </a:rPr>
              <a:t>FCT</a:t>
            </a:r>
            <a:r>
              <a:rPr lang="es-ES" sz="46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+</a:t>
            </a:r>
            <a:r>
              <a:rPr lang="es-ES" sz="4600" b="1" cap="none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4600" b="1" cap="none" dirty="0">
                <a:solidFill>
                  <a:srgbClr val="93DF5F"/>
                </a:solidFill>
                <a:latin typeface="Trebuchet MS"/>
                <a:ea typeface="Trebuchet MS"/>
                <a:cs typeface="Trebuchet MS"/>
                <a:sym typeface="Trebuchet MS"/>
              </a:rPr>
              <a:t>PROYECTO</a:t>
            </a:r>
            <a:endParaRPr sz="4600" dirty="0"/>
          </a:p>
        </p:txBody>
      </p:sp>
      <p:pic>
        <p:nvPicPr>
          <p:cNvPr id="196" name="Google Shape;19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4133810"/>
            <a:ext cx="3733800" cy="262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6730" y="4133811"/>
            <a:ext cx="4800521" cy="2621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5;p6">
            <a:extLst>
              <a:ext uri="{FF2B5EF4-FFF2-40B4-BE49-F238E27FC236}">
                <a16:creationId xmlns:a16="http://schemas.microsoft.com/office/drawing/2014/main" id="{16C39E6C-E3C2-4C36-9F52-7004FE2C7B65}"/>
              </a:ext>
            </a:extLst>
          </p:cNvPr>
          <p:cNvSpPr txBox="1"/>
          <p:nvPr/>
        </p:nvSpPr>
        <p:spPr>
          <a:xfrm>
            <a:off x="2917486" y="411406"/>
            <a:ext cx="511256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SE ORGANIZAN LOS CICLOS?</a:t>
            </a:r>
            <a:endParaRPr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/>
        </p:nvSpPr>
        <p:spPr>
          <a:xfrm>
            <a:off x="2990329" y="0"/>
            <a:ext cx="501748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SE ORGANIZA EL CICLO DAW VIRTUAL?</a:t>
            </a:r>
            <a:endParaRPr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8" name="Google Shape;18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9297" y="117854"/>
            <a:ext cx="1646974" cy="83095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CB138F5-EFD1-494A-8DBF-F2400F62E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73776"/>
              </p:ext>
            </p:extLst>
          </p:nvPr>
        </p:nvGraphicFramePr>
        <p:xfrm>
          <a:off x="377744" y="1036319"/>
          <a:ext cx="8388512" cy="311721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27354">
                  <a:extLst>
                    <a:ext uri="{9D8B030D-6E8A-4147-A177-3AD203B41FA5}">
                      <a16:colId xmlns:a16="http://schemas.microsoft.com/office/drawing/2014/main" val="2428093941"/>
                    </a:ext>
                  </a:extLst>
                </a:gridCol>
                <a:gridCol w="2461158">
                  <a:extLst>
                    <a:ext uri="{9D8B030D-6E8A-4147-A177-3AD203B41FA5}">
                      <a16:colId xmlns:a16="http://schemas.microsoft.com/office/drawing/2014/main" val="2232929044"/>
                    </a:ext>
                  </a:extLst>
                </a:gridCol>
              </a:tblGrid>
              <a:tr h="50010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MÓDULOS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HORAS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389362"/>
                  </a:ext>
                </a:extLst>
              </a:tr>
              <a:tr h="316734">
                <a:tc>
                  <a:txBody>
                    <a:bodyPr/>
                    <a:lstStyle/>
                    <a:p>
                      <a:r>
                        <a:rPr lang="es-ES" sz="1300" b="1" dirty="0"/>
                        <a:t>LENGUAJE DE MARCAS Y SISTEMAS DE GESTIÓN DE INFORMACIÓN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422863"/>
                  </a:ext>
                </a:extLst>
              </a:tr>
              <a:tr h="316734">
                <a:tc>
                  <a:txBody>
                    <a:bodyPr/>
                    <a:lstStyle/>
                    <a:p>
                      <a:r>
                        <a:rPr lang="es-ES" sz="1300" b="1" dirty="0"/>
                        <a:t>SISTEMAS INFORMÁTICOS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089374"/>
                  </a:ext>
                </a:extLst>
              </a:tr>
              <a:tr h="316734">
                <a:tc>
                  <a:txBody>
                    <a:bodyPr/>
                    <a:lstStyle/>
                    <a:p>
                      <a:r>
                        <a:rPr lang="es-ES" sz="1300" b="1" dirty="0"/>
                        <a:t>BASES DE DATOS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549721"/>
                  </a:ext>
                </a:extLst>
              </a:tr>
              <a:tr h="362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PROGRAMACIÓN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272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862230"/>
                  </a:ext>
                </a:extLst>
              </a:tr>
              <a:tr h="3539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ENTORNOS DE DESARROLLO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926507"/>
                  </a:ext>
                </a:extLst>
              </a:tr>
              <a:tr h="316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INGLÉS PROFESIONAL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83843"/>
                  </a:ext>
                </a:extLst>
              </a:tr>
              <a:tr h="31673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lang="es-ES" sz="1300" b="1" dirty="0"/>
                        <a:t>CIUDADANÍA E IDENTIDAD DIGITAL 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181024"/>
                  </a:ext>
                </a:extLst>
              </a:tr>
              <a:tr h="316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ITINERARIO PERSONAL PARA LA EMPLEABILIDAD 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4035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E637B33-AF3A-437E-8CD8-25305106C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963709"/>
              </p:ext>
            </p:extLst>
          </p:nvPr>
        </p:nvGraphicFramePr>
        <p:xfrm>
          <a:off x="377744" y="4227598"/>
          <a:ext cx="8388512" cy="14478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27354">
                  <a:extLst>
                    <a:ext uri="{9D8B030D-6E8A-4147-A177-3AD203B41FA5}">
                      <a16:colId xmlns:a16="http://schemas.microsoft.com/office/drawing/2014/main" val="914265206"/>
                    </a:ext>
                  </a:extLst>
                </a:gridCol>
                <a:gridCol w="2461158">
                  <a:extLst>
                    <a:ext uri="{9D8B030D-6E8A-4147-A177-3AD203B41FA5}">
                      <a16:colId xmlns:a16="http://schemas.microsoft.com/office/drawing/2014/main" val="2614367999"/>
                    </a:ext>
                  </a:extLst>
                </a:gridCol>
              </a:tblGrid>
              <a:tr h="275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DESARROLLO WEB EN ENTORNO CLIENTE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168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009725"/>
                  </a:ext>
                </a:extLst>
              </a:tr>
              <a:tr h="275889">
                <a:tc>
                  <a:txBody>
                    <a:bodyPr/>
                    <a:lstStyle/>
                    <a:p>
                      <a:r>
                        <a:rPr lang="es-ES" sz="1300" b="1" dirty="0"/>
                        <a:t>DESARROLLO WEB EN ENTORNO SERVIDOR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704265"/>
                  </a:ext>
                </a:extLst>
              </a:tr>
              <a:tr h="275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DESPLIEGUE DE APLICACIONES WEB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150701"/>
                  </a:ext>
                </a:extLst>
              </a:tr>
              <a:tr h="275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DISEÑO DE INTERFACES WEB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629958"/>
                  </a:ext>
                </a:extLst>
              </a:tr>
              <a:tr h="275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EMPRESA E INICIATIVA EMPRENDEDORA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3251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01FB287-D1DB-4A16-8E9B-7BF1DE023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698283"/>
              </p:ext>
            </p:extLst>
          </p:nvPr>
        </p:nvGraphicFramePr>
        <p:xfrm>
          <a:off x="377744" y="5714890"/>
          <a:ext cx="8388512" cy="102525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27354">
                  <a:extLst>
                    <a:ext uri="{9D8B030D-6E8A-4147-A177-3AD203B41FA5}">
                      <a16:colId xmlns:a16="http://schemas.microsoft.com/office/drawing/2014/main" val="1288606251"/>
                    </a:ext>
                  </a:extLst>
                </a:gridCol>
                <a:gridCol w="2461158">
                  <a:extLst>
                    <a:ext uri="{9D8B030D-6E8A-4147-A177-3AD203B41FA5}">
                      <a16:colId xmlns:a16="http://schemas.microsoft.com/office/drawing/2014/main" val="932124042"/>
                    </a:ext>
                  </a:extLst>
                </a:gridCol>
              </a:tblGrid>
              <a:tr h="304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0616. Proyecto de desarrollo de aplicaciones web.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570008"/>
                  </a:ext>
                </a:extLst>
              </a:tr>
              <a:tr h="304373">
                <a:tc>
                  <a:txBody>
                    <a:bodyPr/>
                    <a:lstStyle/>
                    <a:p>
                      <a:r>
                        <a:rPr lang="es-ES" sz="1300" b="1" dirty="0"/>
                        <a:t>0619. Formación en centros de trabajo (FCT).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380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312921"/>
                  </a:ext>
                </a:extLst>
              </a:tr>
              <a:tr h="416510">
                <a:tc>
                  <a:txBody>
                    <a:bodyPr/>
                    <a:lstStyle/>
                    <a:p>
                      <a:pPr algn="ctr"/>
                      <a:endParaRPr lang="es-E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5426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/>
        </p:nvSpPr>
        <p:spPr>
          <a:xfrm>
            <a:off x="2991410" y="4949"/>
            <a:ext cx="511256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SE ORGANIZA EL CICLO AF VIRTUAL?</a:t>
            </a:r>
            <a:endParaRPr sz="1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8" name="Google Shape;18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0022" y="116016"/>
            <a:ext cx="1666450" cy="85504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CB138F5-EFD1-494A-8DBF-F2400F62E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778225"/>
              </p:ext>
            </p:extLst>
          </p:nvPr>
        </p:nvGraphicFramePr>
        <p:xfrm>
          <a:off x="377744" y="1082127"/>
          <a:ext cx="8388512" cy="323859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27354">
                  <a:extLst>
                    <a:ext uri="{9D8B030D-6E8A-4147-A177-3AD203B41FA5}">
                      <a16:colId xmlns:a16="http://schemas.microsoft.com/office/drawing/2014/main" val="2428093941"/>
                    </a:ext>
                  </a:extLst>
                </a:gridCol>
                <a:gridCol w="2461158">
                  <a:extLst>
                    <a:ext uri="{9D8B030D-6E8A-4147-A177-3AD203B41FA5}">
                      <a16:colId xmlns:a16="http://schemas.microsoft.com/office/drawing/2014/main" val="2232929044"/>
                    </a:ext>
                  </a:extLst>
                </a:gridCol>
              </a:tblGrid>
              <a:tr h="51957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MÓDULOS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HORAS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389362"/>
                  </a:ext>
                </a:extLst>
              </a:tr>
              <a:tr h="329067">
                <a:tc>
                  <a:txBody>
                    <a:bodyPr/>
                    <a:lstStyle/>
                    <a:p>
                      <a:r>
                        <a:rPr lang="es-ES" sz="1300" b="1" dirty="0"/>
                        <a:t>Gestión de la documentación jurídica y empresarial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422863"/>
                  </a:ext>
                </a:extLst>
              </a:tr>
              <a:tr h="329067">
                <a:tc>
                  <a:txBody>
                    <a:bodyPr/>
                    <a:lstStyle/>
                    <a:p>
                      <a:r>
                        <a:rPr lang="es-ES" sz="1300" b="1" dirty="0"/>
                        <a:t>Recursos humanos y responsabilidad social corporativa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089374"/>
                  </a:ext>
                </a:extLst>
              </a:tr>
              <a:tr h="329067">
                <a:tc>
                  <a:txBody>
                    <a:bodyPr/>
                    <a:lstStyle/>
                    <a:p>
                      <a:r>
                        <a:rPr lang="es-ES" sz="1300" b="1" dirty="0"/>
                        <a:t>Ofimática y proceso de la información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204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549721"/>
                  </a:ext>
                </a:extLst>
              </a:tr>
              <a:tr h="376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Proceso integral de la actividad comercial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272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862230"/>
                  </a:ext>
                </a:extLst>
              </a:tr>
              <a:tr h="3677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Comunicación y atención al cliente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926507"/>
                  </a:ext>
                </a:extLst>
              </a:tr>
              <a:tr h="329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Inglés Profesional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83843"/>
                  </a:ext>
                </a:extLst>
              </a:tr>
              <a:tr h="329067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lang="es-ES" sz="1300" b="1" dirty="0"/>
                        <a:t>Ciudadanía e identidad digital 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422824"/>
                  </a:ext>
                </a:extLst>
              </a:tr>
              <a:tr h="329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Itinerario personal para la empleabilidad 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125957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E637B33-AF3A-437E-8CD8-25305106C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905988"/>
              </p:ext>
            </p:extLst>
          </p:nvPr>
        </p:nvGraphicFramePr>
        <p:xfrm>
          <a:off x="377744" y="4349794"/>
          <a:ext cx="8388512" cy="14478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27354">
                  <a:extLst>
                    <a:ext uri="{9D8B030D-6E8A-4147-A177-3AD203B41FA5}">
                      <a16:colId xmlns:a16="http://schemas.microsoft.com/office/drawing/2014/main" val="914265206"/>
                    </a:ext>
                  </a:extLst>
                </a:gridCol>
                <a:gridCol w="2461158">
                  <a:extLst>
                    <a:ext uri="{9D8B030D-6E8A-4147-A177-3AD203B41FA5}">
                      <a16:colId xmlns:a16="http://schemas.microsoft.com/office/drawing/2014/main" val="2614367999"/>
                    </a:ext>
                  </a:extLst>
                </a:gridCol>
              </a:tblGrid>
              <a:tr h="269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Gestión de recursos humanos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009725"/>
                  </a:ext>
                </a:extLst>
              </a:tr>
              <a:tr h="269448">
                <a:tc>
                  <a:txBody>
                    <a:bodyPr/>
                    <a:lstStyle/>
                    <a:p>
                      <a:r>
                        <a:rPr lang="es-ES" sz="1300" b="1" dirty="0"/>
                        <a:t>Gestión financiera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704265"/>
                  </a:ext>
                </a:extLst>
              </a:tr>
              <a:tr h="269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Contabilidad y fiscalidad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150701"/>
                  </a:ext>
                </a:extLst>
              </a:tr>
              <a:tr h="269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Gestión logística y comercial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629958"/>
                  </a:ext>
                </a:extLst>
              </a:tr>
              <a:tr h="269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/>
                        <a:t>Simulación empresarial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147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3251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01FB287-D1DB-4A16-8E9B-7BF1DE023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762043"/>
              </p:ext>
            </p:extLst>
          </p:nvPr>
        </p:nvGraphicFramePr>
        <p:xfrm>
          <a:off x="377744" y="5826670"/>
          <a:ext cx="8388512" cy="102525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27354">
                  <a:extLst>
                    <a:ext uri="{9D8B030D-6E8A-4147-A177-3AD203B41FA5}">
                      <a16:colId xmlns:a16="http://schemas.microsoft.com/office/drawing/2014/main" val="1288606251"/>
                    </a:ext>
                  </a:extLst>
                </a:gridCol>
                <a:gridCol w="2461158">
                  <a:extLst>
                    <a:ext uri="{9D8B030D-6E8A-4147-A177-3AD203B41FA5}">
                      <a16:colId xmlns:a16="http://schemas.microsoft.com/office/drawing/2014/main" val="932124042"/>
                    </a:ext>
                  </a:extLst>
                </a:gridCol>
              </a:tblGrid>
              <a:tr h="304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Proyecto de administración y finanzas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570008"/>
                  </a:ext>
                </a:extLst>
              </a:tr>
              <a:tr h="304373">
                <a:tc>
                  <a:txBody>
                    <a:bodyPr/>
                    <a:lstStyle/>
                    <a:p>
                      <a:r>
                        <a:rPr lang="es-ES" sz="1300" b="1" dirty="0"/>
                        <a:t>Formación en centros de trabajo (FCT).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/>
                        <a:t>380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312921"/>
                  </a:ext>
                </a:extLst>
              </a:tr>
              <a:tr h="416510">
                <a:tc>
                  <a:txBody>
                    <a:bodyPr/>
                    <a:lstStyle/>
                    <a:p>
                      <a:pPr algn="ctr"/>
                      <a:endParaRPr lang="es-E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542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11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582334" y="2073794"/>
            <a:ext cx="5112568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Se organiza en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tres años (3 cursos)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4000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y  </a:t>
            </a:r>
            <a:r>
              <a:rPr lang="es-ES" sz="4800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OJO</a:t>
            </a:r>
            <a:r>
              <a:rPr lang="es-ES" sz="4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sz="44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6" name="Google Shape;20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2482" y="2073794"/>
            <a:ext cx="2434437" cy="2423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8"/>
          <p:cNvSpPr txBox="1"/>
          <p:nvPr/>
        </p:nvSpPr>
        <p:spPr>
          <a:xfrm>
            <a:off x="900171" y="4497411"/>
            <a:ext cx="705678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rPr>
              <a:t>LA FCT Y EL PROYECTO SE HARÁN CUANDO SE HAYAN SUPERADO TODOS LOS MÓDULOS  </a:t>
            </a:r>
            <a:endParaRPr sz="1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Google Shape;185;p6">
            <a:extLst>
              <a:ext uri="{FF2B5EF4-FFF2-40B4-BE49-F238E27FC236}">
                <a16:creationId xmlns:a16="http://schemas.microsoft.com/office/drawing/2014/main" id="{69DC555D-E0A4-4481-9F37-6F058499955E}"/>
              </a:ext>
            </a:extLst>
          </p:cNvPr>
          <p:cNvSpPr txBox="1"/>
          <p:nvPr/>
        </p:nvSpPr>
        <p:spPr>
          <a:xfrm>
            <a:off x="2987824" y="260648"/>
            <a:ext cx="511256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SE ORGANIZA EL CICLO?</a:t>
            </a:r>
            <a:endParaRPr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250836" y="2025908"/>
            <a:ext cx="8964488" cy="483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CADA MÓDULO:</a:t>
            </a:r>
            <a:endParaRPr dirty="0"/>
          </a:p>
          <a:p>
            <a:pPr marL="0" marR="0" lvl="0" indent="-254000" algn="just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Arial"/>
              <a:buChar char="•"/>
            </a:pPr>
            <a:r>
              <a:rPr lang="es-ES" sz="40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4000" b="1" dirty="0">
                <a:solidFill>
                  <a:srgbClr val="6C643F"/>
                </a:solidFill>
                <a:latin typeface="Trebuchet MS"/>
                <a:ea typeface="Trebuchet MS"/>
                <a:cs typeface="Trebuchet MS"/>
                <a:sym typeface="Trebuchet MS"/>
              </a:rPr>
              <a:t>EXÁMENES CUATRIMESTRALES(2)</a:t>
            </a:r>
            <a:endParaRPr dirty="0"/>
          </a:p>
          <a:p>
            <a:pPr marL="0" marR="0" lvl="0" indent="-254000" algn="just" rtl="0">
              <a:spcBef>
                <a:spcPts val="0"/>
              </a:spcBef>
              <a:spcAft>
                <a:spcPts val="0"/>
              </a:spcAft>
              <a:buClr>
                <a:srgbClr val="6C643F"/>
              </a:buClr>
              <a:buSzPts val="4000"/>
              <a:buFont typeface="Arial"/>
              <a:buChar char="•"/>
            </a:pPr>
            <a:r>
              <a:rPr lang="es-ES" sz="4000" b="1" dirty="0">
                <a:solidFill>
                  <a:srgbClr val="6C643F"/>
                </a:solidFill>
                <a:latin typeface="Trebuchet MS"/>
                <a:ea typeface="Trebuchet MS"/>
                <a:cs typeface="Trebuchet MS"/>
                <a:sym typeface="Trebuchet MS"/>
              </a:rPr>
              <a:t> FINAL (2)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“CORREN” 2 CONVOCATORIAS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6" name="Google Shape;21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5;p6">
            <a:extLst>
              <a:ext uri="{FF2B5EF4-FFF2-40B4-BE49-F238E27FC236}">
                <a16:creationId xmlns:a16="http://schemas.microsoft.com/office/drawing/2014/main" id="{12E67E4C-2338-4001-8C74-EF93EFBD36D3}"/>
              </a:ext>
            </a:extLst>
          </p:cNvPr>
          <p:cNvSpPr txBox="1"/>
          <p:nvPr/>
        </p:nvSpPr>
        <p:spPr>
          <a:xfrm>
            <a:off x="2776808" y="684610"/>
            <a:ext cx="59053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¿Y LOS EXÁMENES?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/>
          <p:nvPr/>
        </p:nvSpPr>
        <p:spPr>
          <a:xfrm>
            <a:off x="-180528" y="1274564"/>
            <a:ext cx="7513498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NO HAY </a:t>
            </a:r>
            <a:r>
              <a:rPr lang="es-ES" sz="80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SEPTIEMBRE</a:t>
            </a:r>
            <a:endParaRPr dirty="0"/>
          </a:p>
        </p:txBody>
      </p:sp>
      <p:pic>
        <p:nvPicPr>
          <p:cNvPr id="223" name="Google Shape;22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0"/>
          <p:cNvSpPr/>
          <p:nvPr/>
        </p:nvSpPr>
        <p:spPr>
          <a:xfrm>
            <a:off x="2411760" y="4797152"/>
            <a:ext cx="7513498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NO HAY </a:t>
            </a:r>
            <a:r>
              <a:rPr lang="es-ES" sz="8000" b="1" cap="none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SEPTIEMBRE</a:t>
            </a:r>
            <a:endParaRPr dirty="0"/>
          </a:p>
        </p:txBody>
      </p:sp>
      <p:sp>
        <p:nvSpPr>
          <p:cNvPr id="225" name="Google Shape;225;p10"/>
          <p:cNvSpPr/>
          <p:nvPr/>
        </p:nvSpPr>
        <p:spPr>
          <a:xfrm>
            <a:off x="815251" y="3035858"/>
            <a:ext cx="7513498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 b="1" cap="none" dirty="0">
                <a:solidFill>
                  <a:srgbClr val="8FE274"/>
                </a:solidFill>
                <a:latin typeface="Trebuchet MS"/>
                <a:ea typeface="Trebuchet MS"/>
                <a:cs typeface="Trebuchet MS"/>
                <a:sym typeface="Trebuchet MS"/>
              </a:rPr>
              <a:t>NO HAY </a:t>
            </a:r>
            <a:r>
              <a:rPr lang="es-ES" sz="8000" b="1" cap="none" dirty="0">
                <a:solidFill>
                  <a:srgbClr val="8FE274"/>
                </a:solidFill>
                <a:latin typeface="Trebuchet MS"/>
                <a:ea typeface="Trebuchet MS"/>
                <a:cs typeface="Trebuchet MS"/>
                <a:sym typeface="Trebuchet MS"/>
              </a:rPr>
              <a:t>SEPTIEMBRE</a:t>
            </a:r>
            <a:endParaRPr dirty="0"/>
          </a:p>
        </p:txBody>
      </p:sp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FE2C8A6D-1BBE-431C-8E07-E49675FA817C}"/>
              </a:ext>
            </a:extLst>
          </p:cNvPr>
          <p:cNvSpPr txBox="1"/>
          <p:nvPr/>
        </p:nvSpPr>
        <p:spPr>
          <a:xfrm>
            <a:off x="2664267" y="443608"/>
            <a:ext cx="59053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¿Y LOS EXÁMENES?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"/>
          <p:cNvSpPr txBox="1"/>
          <p:nvPr/>
        </p:nvSpPr>
        <p:spPr>
          <a:xfrm>
            <a:off x="2987824" y="260648"/>
            <a:ext cx="577634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PARCIALES Y FINALES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(1º curso DAW Virtual)</a:t>
            </a:r>
            <a:endParaRPr dirty="0"/>
          </a:p>
        </p:txBody>
      </p:sp>
      <p:pic>
        <p:nvPicPr>
          <p:cNvPr id="231" name="Google Shape;23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3"/>
            <a:ext cx="2064661" cy="10924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C3D7BCF-D690-4D6C-9A20-9781BA8255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495339"/>
              </p:ext>
            </p:extLst>
          </p:nvPr>
        </p:nvGraphicFramePr>
        <p:xfrm>
          <a:off x="0" y="1460936"/>
          <a:ext cx="9144000" cy="5290332"/>
        </p:xfrm>
        <a:graphic>
          <a:graphicData uri="http://schemas.openxmlformats.org/drawingml/2006/table">
            <a:tbl>
              <a:tblPr bandRow="1"/>
              <a:tblGrid>
                <a:gridCol w="2277174">
                  <a:extLst>
                    <a:ext uri="{9D8B030D-6E8A-4147-A177-3AD203B41FA5}">
                      <a16:colId xmlns:a16="http://schemas.microsoft.com/office/drawing/2014/main" val="2090437000"/>
                    </a:ext>
                  </a:extLst>
                </a:gridCol>
                <a:gridCol w="1639008">
                  <a:extLst>
                    <a:ext uri="{9D8B030D-6E8A-4147-A177-3AD203B41FA5}">
                      <a16:colId xmlns:a16="http://schemas.microsoft.com/office/drawing/2014/main" val="3991098544"/>
                    </a:ext>
                  </a:extLst>
                </a:gridCol>
                <a:gridCol w="1794404">
                  <a:extLst>
                    <a:ext uri="{9D8B030D-6E8A-4147-A177-3AD203B41FA5}">
                      <a16:colId xmlns:a16="http://schemas.microsoft.com/office/drawing/2014/main" val="2454140500"/>
                    </a:ext>
                  </a:extLst>
                </a:gridCol>
                <a:gridCol w="1842612">
                  <a:extLst>
                    <a:ext uri="{9D8B030D-6E8A-4147-A177-3AD203B41FA5}">
                      <a16:colId xmlns:a16="http://schemas.microsoft.com/office/drawing/2014/main" val="3215254825"/>
                    </a:ext>
                  </a:extLst>
                </a:gridCol>
                <a:gridCol w="1590802">
                  <a:extLst>
                    <a:ext uri="{9D8B030D-6E8A-4147-A177-3AD203B41FA5}">
                      <a16:colId xmlns:a16="http://schemas.microsoft.com/office/drawing/2014/main" val="1359488019"/>
                    </a:ext>
                  </a:extLst>
                </a:gridCol>
              </a:tblGrid>
              <a:tr h="452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s-ES" sz="1800" b="1" baseline="30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er</a:t>
                      </a: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PARCIAL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  <a:sym typeface="Arial"/>
                        </a:rPr>
                        <a:t>2º PARCIAL</a:t>
                      </a:r>
                      <a:endParaRPr kumimoji="0" lang="es-E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 panose="020F0502020204030204" pitchFamily="34" charset="0"/>
                        <a:cs typeface="+mn-cs"/>
                        <a:sym typeface="Arial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+mn-cs"/>
                        </a:rPr>
                        <a:t>1ªCONV. FINAL 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2ªCONV. FINAL </a:t>
                      </a:r>
                      <a:endParaRPr lang="es-E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cs typeface="+mn-cs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594234"/>
                  </a:ext>
                </a:extLst>
              </a:tr>
              <a:tr h="483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6219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LENGUAJE DE MARCAS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23/01/2025 17:30-19:30</a:t>
                      </a:r>
                      <a:endParaRPr lang="es-ES" b="1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30/04/2025   17:00-19:00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26/05/2025   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10/06/2025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61127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SISTEMAS INFORMÁTICOS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21/01/2025 18:45-20:40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29/04/2025   17:15-19:15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27/05/2025    17:15-19:15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10/06/2025 19:00-20:30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64974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BASES DE DATOS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24/01/2025 18:00-19:30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29/04/2025   15:30-17:00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21/05/2025    15:30-17:00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05/06/2025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2284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PROGRAMACIÓN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24/01/2025 16:00-17:30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28/04/2025   18:00-19:30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26/05/2025   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11/06/2025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67688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ENTORNOS DE DESARROLLO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22/01/2025 17:00-18:30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28/04/2025   16:00-17:30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21/05/2025    17:30-19:00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09/06/2025 16:00-17:30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70875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INGLÉS PROFESIONAL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28/01/2025 16:00-19:00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05/05/2025  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23/05/2025   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06/06/2025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4518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</a:rPr>
                        <a:t>CIUDADANÍA E IDENTID. DIGITAL</a:t>
                      </a:r>
                      <a:endParaRPr lang="es-E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21/01/2025 15:00-16:45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---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27/05/2025    19:20-20:30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---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6526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IPE I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22/01/2025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30/04/2025   15:00-16:30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28/05/2025   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10/06/2025 17:15-18:45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363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 txBox="1"/>
          <p:nvPr/>
        </p:nvSpPr>
        <p:spPr>
          <a:xfrm>
            <a:off x="2914082" y="385896"/>
            <a:ext cx="58148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PARCIALES Y FINALES</a:t>
            </a:r>
          </a:p>
          <a:p>
            <a:pPr algn="ctr"/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(2º curso DAW Virtual)</a:t>
            </a:r>
            <a:endParaRPr dirty="0"/>
          </a:p>
        </p:txBody>
      </p:sp>
      <p:pic>
        <p:nvPicPr>
          <p:cNvPr id="238" name="Google Shape;23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DE7270E-F995-7E1B-2C15-C080F08C4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503970"/>
              </p:ext>
            </p:extLst>
          </p:nvPr>
        </p:nvGraphicFramePr>
        <p:xfrm>
          <a:off x="0" y="2261773"/>
          <a:ext cx="9144000" cy="3657366"/>
        </p:xfrm>
        <a:graphic>
          <a:graphicData uri="http://schemas.openxmlformats.org/drawingml/2006/table">
            <a:tbl>
              <a:tblPr bandRow="1"/>
              <a:tblGrid>
                <a:gridCol w="2277174">
                  <a:extLst>
                    <a:ext uri="{9D8B030D-6E8A-4147-A177-3AD203B41FA5}">
                      <a16:colId xmlns:a16="http://schemas.microsoft.com/office/drawing/2014/main" val="1090740829"/>
                    </a:ext>
                  </a:extLst>
                </a:gridCol>
                <a:gridCol w="1639008">
                  <a:extLst>
                    <a:ext uri="{9D8B030D-6E8A-4147-A177-3AD203B41FA5}">
                      <a16:colId xmlns:a16="http://schemas.microsoft.com/office/drawing/2014/main" val="1947479600"/>
                    </a:ext>
                  </a:extLst>
                </a:gridCol>
                <a:gridCol w="1794404">
                  <a:extLst>
                    <a:ext uri="{9D8B030D-6E8A-4147-A177-3AD203B41FA5}">
                      <a16:colId xmlns:a16="http://schemas.microsoft.com/office/drawing/2014/main" val="346592162"/>
                    </a:ext>
                  </a:extLst>
                </a:gridCol>
                <a:gridCol w="1842612">
                  <a:extLst>
                    <a:ext uri="{9D8B030D-6E8A-4147-A177-3AD203B41FA5}">
                      <a16:colId xmlns:a16="http://schemas.microsoft.com/office/drawing/2014/main" val="485465882"/>
                    </a:ext>
                  </a:extLst>
                </a:gridCol>
                <a:gridCol w="1590802">
                  <a:extLst>
                    <a:ext uri="{9D8B030D-6E8A-4147-A177-3AD203B41FA5}">
                      <a16:colId xmlns:a16="http://schemas.microsoft.com/office/drawing/2014/main" val="662543647"/>
                    </a:ext>
                  </a:extLst>
                </a:gridCol>
              </a:tblGrid>
              <a:tr h="452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s-ES" sz="1800" b="1" baseline="30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er</a:t>
                      </a: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PARCIAL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  <a:sym typeface="Arial"/>
                        </a:rPr>
                        <a:t>2º PARCIAL</a:t>
                      </a:r>
                      <a:endParaRPr kumimoji="0" lang="es-E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 panose="020F0502020204030204" pitchFamily="34" charset="0"/>
                        <a:cs typeface="+mn-cs"/>
                        <a:sym typeface="Arial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1ªCONV. </a:t>
                      </a:r>
                      <a:r>
                        <a:rPr kumimoji="0"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sym typeface="Arial"/>
                        </a:rPr>
                        <a:t>FINAL</a:t>
                      </a: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 </a:t>
                      </a:r>
                      <a:endParaRPr lang="es-ES" dirty="0"/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2ªCONV. FINAL </a:t>
                      </a:r>
                      <a:endParaRPr lang="es-E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cs typeface="+mn-cs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858904"/>
                  </a:ext>
                </a:extLst>
              </a:tr>
              <a:tr h="483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91259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DISEÑO DE INTERFACES WEB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23/01/2025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6/5/2025        18:00-20:00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27/05/2025   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11/06/2025 18:30-20:30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242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DESARROLLO WEB ENTORNO SERVIDOR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21/01/2025 17:00-18:30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7/05/2025     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28/05/2025    17:30-19:00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12/06/2025 17:00-19:00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46622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DESARROLLO WEB ENTORNO CLIENTE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27/01/2025 18:30-20:30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6/05/2025      15:30-17:30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29/05/2025    17:00-19:00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5/06/2025 17:00-19:30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4215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DESPLIEGUE DE APLICACIONES WEB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22/01/2025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7/05/2025      16:45-18:15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26/05/2025    17:15-18:45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11/06/2025 17:00-18:30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05543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EMPRESA E INICIATIVA EMPRENDEDORA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27/01/2025 17:00-18:15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7/05/2025     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29/05/2025   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12/06/2025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16146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 txBox="1"/>
          <p:nvPr/>
        </p:nvSpPr>
        <p:spPr>
          <a:xfrm>
            <a:off x="2978219" y="203018"/>
            <a:ext cx="58148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PARCIALES Y FINALES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(1º curso AF Virtual)</a:t>
            </a:r>
            <a:endParaRPr dirty="0"/>
          </a:p>
        </p:txBody>
      </p:sp>
      <p:pic>
        <p:nvPicPr>
          <p:cNvPr id="238" name="Google Shape;23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596" y="205363"/>
            <a:ext cx="1964701" cy="120028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B92ABF2-FE95-6DB2-1FFB-2ED0EB710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550078"/>
              </p:ext>
            </p:extLst>
          </p:nvPr>
        </p:nvGraphicFramePr>
        <p:xfrm>
          <a:off x="0" y="1403306"/>
          <a:ext cx="9144002" cy="5364627"/>
        </p:xfrm>
        <a:graphic>
          <a:graphicData uri="http://schemas.openxmlformats.org/drawingml/2006/table">
            <a:tbl>
              <a:tblPr bandRow="1"/>
              <a:tblGrid>
                <a:gridCol w="2277175">
                  <a:extLst>
                    <a:ext uri="{9D8B030D-6E8A-4147-A177-3AD203B41FA5}">
                      <a16:colId xmlns:a16="http://schemas.microsoft.com/office/drawing/2014/main" val="3263161896"/>
                    </a:ext>
                  </a:extLst>
                </a:gridCol>
                <a:gridCol w="1639008">
                  <a:extLst>
                    <a:ext uri="{9D8B030D-6E8A-4147-A177-3AD203B41FA5}">
                      <a16:colId xmlns:a16="http://schemas.microsoft.com/office/drawing/2014/main" val="375197071"/>
                    </a:ext>
                  </a:extLst>
                </a:gridCol>
                <a:gridCol w="1794405">
                  <a:extLst>
                    <a:ext uri="{9D8B030D-6E8A-4147-A177-3AD203B41FA5}">
                      <a16:colId xmlns:a16="http://schemas.microsoft.com/office/drawing/2014/main" val="206424243"/>
                    </a:ext>
                  </a:extLst>
                </a:gridCol>
                <a:gridCol w="1842612">
                  <a:extLst>
                    <a:ext uri="{9D8B030D-6E8A-4147-A177-3AD203B41FA5}">
                      <a16:colId xmlns:a16="http://schemas.microsoft.com/office/drawing/2014/main" val="1319087414"/>
                    </a:ext>
                  </a:extLst>
                </a:gridCol>
                <a:gridCol w="1590802">
                  <a:extLst>
                    <a:ext uri="{9D8B030D-6E8A-4147-A177-3AD203B41FA5}">
                      <a16:colId xmlns:a16="http://schemas.microsoft.com/office/drawing/2014/main" val="3422531895"/>
                    </a:ext>
                  </a:extLst>
                </a:gridCol>
              </a:tblGrid>
              <a:tr h="452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s-ES" sz="1800" b="1" baseline="30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er</a:t>
                      </a: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PARCIAL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  <a:sym typeface="Arial"/>
                        </a:rPr>
                        <a:t>2º PARCIAL</a:t>
                      </a:r>
                      <a:endParaRPr kumimoji="0" lang="es-E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 panose="020F0502020204030204" pitchFamily="34" charset="0"/>
                        <a:cs typeface="+mn-cs"/>
                        <a:sym typeface="Arial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1ªCONV. </a:t>
                      </a:r>
                      <a:r>
                        <a:rPr kumimoji="0"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sym typeface="Arial"/>
                        </a:rPr>
                        <a:t>FINAL</a:t>
                      </a: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 </a:t>
                      </a:r>
                      <a:endParaRPr lang="es-ES" dirty="0"/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2ªCONV. FINAL </a:t>
                      </a:r>
                      <a:endParaRPr lang="es-E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cs typeface="+mn-cs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017541"/>
                  </a:ext>
                </a:extLst>
              </a:tr>
              <a:tr h="483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79007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DE LA DOCUMENTACIÓN JURÍDICA Y EMPRESARIAL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13/01/2025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07/04/2025   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19/05/2025   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16/06/2025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89521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RECURSOS HUMANOS Y RESPONSABILIDAD SOCIAL CORPORATIVA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10/01/2025 16:15-18:15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25/04/2025   15:00-16:45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16/05/2025    16:15-18:15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18/06/2025 15:00-16:45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3038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OFIMÁTICA Y PROCESO DE LA INFORMACIÓN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14/01/2025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08/04/2025  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13/05/2025   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10/06/2025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14806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PROCESO INTEGRAL DE LA ACTIVIDAD COMERCIAL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13/01/2025 15:30-18-30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07/04/2025   15:30-18:30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19/05/2025    15:30-18:30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16/06/2025 15:30-18:30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79744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COMUNICACIÓN Y ATENCIÓN AL CLIENTE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16/01/2025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11/04/2025  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20/05/2025   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13/06/2025 15:00-17:00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04766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INGLÉS PROFESIONAL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15/01/2025  18:00-20:30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09/04/2025   15:00-17:30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14/05/2025   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11/06/2025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1952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 panose="020F0502020204030204" pitchFamily="34" charset="0"/>
                        </a:rPr>
                        <a:t>CIUDADANÍA E IDENT. DIGITAL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10/01/2025 15:00-16:00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---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16/05/2025    15:00-16:00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---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8729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IPE I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16/01/2025 17:15-18:45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10/04/2025 </a:t>
                      </a:r>
                      <a:r>
                        <a:rPr lang="es-ES" sz="1600" b="1" dirty="0">
                          <a:effectLst/>
                          <a:latin typeface="Calibri"/>
                        </a:rPr>
                        <a:t>  </a:t>
                      </a: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17:15-18:45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15/05/2025    17:15-18:45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12/06/2025 17:15-18:45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241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56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 txBox="1"/>
          <p:nvPr/>
        </p:nvSpPr>
        <p:spPr>
          <a:xfrm>
            <a:off x="2987824" y="260648"/>
            <a:ext cx="58148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PARCIALES Y FINALES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(2º curso AF Virtual)</a:t>
            </a:r>
            <a:endParaRPr dirty="0"/>
          </a:p>
        </p:txBody>
      </p:sp>
      <p:pic>
        <p:nvPicPr>
          <p:cNvPr id="238" name="Google Shape;23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445" y="205362"/>
            <a:ext cx="2049852" cy="125557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4BAB0C4-8096-274E-E542-415F90128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636885"/>
              </p:ext>
            </p:extLst>
          </p:nvPr>
        </p:nvGraphicFramePr>
        <p:xfrm>
          <a:off x="2728" y="2236011"/>
          <a:ext cx="9144002" cy="3716881"/>
        </p:xfrm>
        <a:graphic>
          <a:graphicData uri="http://schemas.openxmlformats.org/drawingml/2006/table">
            <a:tbl>
              <a:tblPr bandRow="1"/>
              <a:tblGrid>
                <a:gridCol w="2277175">
                  <a:extLst>
                    <a:ext uri="{9D8B030D-6E8A-4147-A177-3AD203B41FA5}">
                      <a16:colId xmlns:a16="http://schemas.microsoft.com/office/drawing/2014/main" val="3369998393"/>
                    </a:ext>
                  </a:extLst>
                </a:gridCol>
                <a:gridCol w="1639008">
                  <a:extLst>
                    <a:ext uri="{9D8B030D-6E8A-4147-A177-3AD203B41FA5}">
                      <a16:colId xmlns:a16="http://schemas.microsoft.com/office/drawing/2014/main" val="2052166789"/>
                    </a:ext>
                  </a:extLst>
                </a:gridCol>
                <a:gridCol w="1794405">
                  <a:extLst>
                    <a:ext uri="{9D8B030D-6E8A-4147-A177-3AD203B41FA5}">
                      <a16:colId xmlns:a16="http://schemas.microsoft.com/office/drawing/2014/main" val="957842218"/>
                    </a:ext>
                  </a:extLst>
                </a:gridCol>
                <a:gridCol w="1842612">
                  <a:extLst>
                    <a:ext uri="{9D8B030D-6E8A-4147-A177-3AD203B41FA5}">
                      <a16:colId xmlns:a16="http://schemas.microsoft.com/office/drawing/2014/main" val="3874058671"/>
                    </a:ext>
                  </a:extLst>
                </a:gridCol>
                <a:gridCol w="1590802">
                  <a:extLst>
                    <a:ext uri="{9D8B030D-6E8A-4147-A177-3AD203B41FA5}">
                      <a16:colId xmlns:a16="http://schemas.microsoft.com/office/drawing/2014/main" val="2437541620"/>
                    </a:ext>
                  </a:extLst>
                </a:gridCol>
              </a:tblGrid>
              <a:tr h="452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s-ES" sz="1800" b="1" baseline="30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er</a:t>
                      </a:r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PARCIAL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  <a:sym typeface="Arial"/>
                        </a:rPr>
                        <a:t>2º PARCIAL</a:t>
                      </a:r>
                      <a:endParaRPr kumimoji="0" lang="es-E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 panose="020F0502020204030204" pitchFamily="34" charset="0"/>
                        <a:cs typeface="+mn-cs"/>
                        <a:sym typeface="Arial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1ªCONV. </a:t>
                      </a:r>
                      <a:r>
                        <a:rPr kumimoji="0"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sym typeface="Arial"/>
                        </a:rPr>
                        <a:t>FINAL</a:t>
                      </a: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 </a:t>
                      </a:r>
                      <a:endParaRPr lang="es-ES" dirty="0"/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2ªCONV. FINAL </a:t>
                      </a:r>
                      <a:endParaRPr lang="es-E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cs typeface="+mn-cs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039931"/>
                  </a:ext>
                </a:extLst>
              </a:tr>
              <a:tr h="483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DÍA-HORA</a:t>
                      </a:r>
                      <a:endParaRPr lang="es-E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47529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DE RECURSOS HUMANOS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17/01/2025 15:00-16:30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08/04/2025   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20/05/2025    19:00-20:30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10/06/2025 19:00-20:30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291731"/>
                  </a:ext>
                </a:extLst>
              </a:tr>
              <a:tr h="60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FINANCIERA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17/01/2025 16:45-18:45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25/04/2025   17:00-19:00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20/05/2025    17:00-19:00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17/06/2025 15:00-16:45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56925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CONTABILIDAD Y FISCALIDAD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15/01/2025 15:00-17:30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10/04/2025   18:00-20:30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14/05/2025    15:00-17:30</a:t>
                      </a:r>
                      <a:endParaRPr lang="es-E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11/06/2025 15:00-17:30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4570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LOGÍSTICA Y COMERCIAL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09/01/2025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10/04/2025   15:00-18:00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15/05/2025    15:00-18:00</a:t>
                      </a:r>
                      <a:endParaRPr lang="es-E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12/06/2025 15:00-18:00</a:t>
                      </a:r>
                      <a:endParaRPr lang="es-E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0205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SIMULACIÓN EMPRESARIAL</a:t>
                      </a:r>
                    </a:p>
                  </a:txBody>
                  <a:tcPr marL="47564" marR="475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14/01/2025 18:30-20:30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09/04/2025   18:30-20:30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13/05/2025    18:30-20:30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12/06/2025 18:30-20:30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18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24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13"/>
          <p:cNvSpPr txBox="1"/>
          <p:nvPr/>
        </p:nvSpPr>
        <p:spPr>
          <a:xfrm>
            <a:off x="179512" y="1862078"/>
            <a:ext cx="8856984" cy="587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CADA MÓDULO: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EXÁMENES PRESENCIALES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      +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TAREAS (SÍ/NO)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CADA PROFESOR DETERMINA SU  VALOR EN PROGRAMACIÓN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7" name="Google Shape;24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0290" y="3181038"/>
            <a:ext cx="1662454" cy="146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D132C9A0-430F-42EA-838C-4F8FAF6E580B}"/>
              </a:ext>
            </a:extLst>
          </p:cNvPr>
          <p:cNvSpPr txBox="1"/>
          <p:nvPr/>
        </p:nvSpPr>
        <p:spPr>
          <a:xfrm>
            <a:off x="2776808" y="684610"/>
            <a:ext cx="59053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SE EVALÚA?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14"/>
          <p:cNvSpPr txBox="1"/>
          <p:nvPr/>
        </p:nvSpPr>
        <p:spPr>
          <a:xfrm>
            <a:off x="179512" y="1862078"/>
            <a:ext cx="11017224" cy="470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 NOTA FINAL: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</a:t>
            </a:r>
            <a:r>
              <a:rPr lang="es-ES" sz="4000" b="1" dirty="0">
                <a:solidFill>
                  <a:srgbClr val="932313"/>
                </a:solidFill>
                <a:latin typeface="Trebuchet MS"/>
                <a:ea typeface="Trebuchet MS"/>
                <a:cs typeface="Trebuchet MS"/>
                <a:sym typeface="Trebuchet MS"/>
              </a:rPr>
              <a:t>% EXÁMENES PRESENCIALES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932313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      +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solidFill>
                  <a:srgbClr val="932313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 % TAREAS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6" name="Google Shape;25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792" y="4534559"/>
            <a:ext cx="3347865" cy="1934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E9A52570-AC0E-4026-A305-F2BCB036BD5D}"/>
              </a:ext>
            </a:extLst>
          </p:cNvPr>
          <p:cNvSpPr txBox="1"/>
          <p:nvPr/>
        </p:nvSpPr>
        <p:spPr>
          <a:xfrm>
            <a:off x="2776808" y="684610"/>
            <a:ext cx="59053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SE EVALÚA?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4" name="Google Shape;264;p15"/>
          <p:cNvSpPr txBox="1"/>
          <p:nvPr/>
        </p:nvSpPr>
        <p:spPr>
          <a:xfrm>
            <a:off x="305991" y="3078089"/>
            <a:ext cx="7920880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576000" algn="just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Arial"/>
              <a:buChar char="•"/>
            </a:pPr>
            <a:r>
              <a:rPr lang="es-ES" sz="36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Según calendario establecido</a:t>
            </a:r>
            <a:endParaRPr dirty="0"/>
          </a:p>
          <a:p>
            <a:pPr marL="685800" marR="0" lvl="0" indent="-576000" algn="just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Arial"/>
              <a:buChar char="•"/>
            </a:pPr>
            <a:r>
              <a:rPr lang="es-ES" sz="36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Son </a:t>
            </a:r>
            <a:r>
              <a:rPr lang="es-ES" sz="3600" b="1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voluntarias.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5;p6">
            <a:extLst>
              <a:ext uri="{FF2B5EF4-FFF2-40B4-BE49-F238E27FC236}">
                <a16:creationId xmlns:a16="http://schemas.microsoft.com/office/drawing/2014/main" id="{FD1E8178-AB1C-405D-93CD-71BA1C46801E}"/>
              </a:ext>
            </a:extLst>
          </p:cNvPr>
          <p:cNvSpPr txBox="1"/>
          <p:nvPr/>
        </p:nvSpPr>
        <p:spPr>
          <a:xfrm>
            <a:off x="1749438" y="462602"/>
            <a:ext cx="648016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TUTORÍAS COLECTIVAS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5;p6">
            <a:extLst>
              <a:ext uri="{FF2B5EF4-FFF2-40B4-BE49-F238E27FC236}">
                <a16:creationId xmlns:a16="http://schemas.microsoft.com/office/drawing/2014/main" id="{FD1E8178-AB1C-405D-93CD-71BA1C46801E}"/>
              </a:ext>
            </a:extLst>
          </p:cNvPr>
          <p:cNvSpPr txBox="1"/>
          <p:nvPr/>
        </p:nvSpPr>
        <p:spPr>
          <a:xfrm>
            <a:off x="2201732" y="0"/>
            <a:ext cx="6480161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TUTORÍAS COLECTIVAS DAW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1</a:t>
            </a:r>
            <a:r>
              <a:rPr lang="es-ES" sz="3600" b="1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er</a:t>
            </a: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 CUATRIMESTRE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AC4CC12-688C-4BBA-B564-8CD721515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75585"/>
              </p:ext>
            </p:extLst>
          </p:nvPr>
        </p:nvGraphicFramePr>
        <p:xfrm>
          <a:off x="590843" y="4887782"/>
          <a:ext cx="8074856" cy="1614805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2">
                  <a:extLst>
                    <a:ext uri="{9D8B030D-6E8A-4147-A177-3AD203B41FA5}">
                      <a16:colId xmlns:a16="http://schemas.microsoft.com/office/drawing/2014/main" val="25932276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691505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50488217"/>
                    </a:ext>
                  </a:extLst>
                </a:gridCol>
              </a:tblGrid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</a:rPr>
                        <a:t>MÓDULOS (2º)</a:t>
                      </a:r>
                      <a:endParaRPr lang="es-ES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729945"/>
                  </a:ext>
                </a:extLst>
              </a:tr>
              <a:tr h="224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DESPLIEGUE APLICACIONES WEB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17:30-18:30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5020517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D. ENTORNO SERVIDOR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18:00-19:30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937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DISEÑO INTERFACES WEB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14:55-16:15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68904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D. ENTORNO CLIENTE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12/12/2024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16:00-17:30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6732602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EMPRESA E INICI. EMPREND.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16:45-17:45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9020338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329C7C8-F630-63AB-B07C-2AF4AE270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998386"/>
              </p:ext>
            </p:extLst>
          </p:nvPr>
        </p:nvGraphicFramePr>
        <p:xfrm>
          <a:off x="590843" y="2123869"/>
          <a:ext cx="8074855" cy="2490220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1">
                  <a:extLst>
                    <a:ext uri="{9D8B030D-6E8A-4147-A177-3AD203B41FA5}">
                      <a16:colId xmlns:a16="http://schemas.microsoft.com/office/drawing/2014/main" val="1150203487"/>
                    </a:ext>
                  </a:extLst>
                </a:gridCol>
                <a:gridCol w="2447459">
                  <a:extLst>
                    <a:ext uri="{9D8B030D-6E8A-4147-A177-3AD203B41FA5}">
                      <a16:colId xmlns:a16="http://schemas.microsoft.com/office/drawing/2014/main" val="1239919066"/>
                    </a:ext>
                  </a:extLst>
                </a:gridCol>
                <a:gridCol w="2562285">
                  <a:extLst>
                    <a:ext uri="{9D8B030D-6E8A-4147-A177-3AD203B41FA5}">
                      <a16:colId xmlns:a16="http://schemas.microsoft.com/office/drawing/2014/main" val="4249970658"/>
                    </a:ext>
                  </a:extLst>
                </a:gridCol>
              </a:tblGrid>
              <a:tr h="204864">
                <a:tc>
                  <a:txBody>
                    <a:bodyPr/>
                    <a:lstStyle/>
                    <a:p>
                      <a:pPr marL="9004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MÓDULOS (1º)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49641"/>
                  </a:ext>
                </a:extLst>
              </a:tr>
              <a:tr h="292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LENGUAJE DE MARCAS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17:30-18:30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1337889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SISTEMAS INFORMÁTICOS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16:30-18:30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4997567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BASES DE DATOS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15:30-16:30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714724"/>
                  </a:ext>
                </a:extLst>
              </a:tr>
              <a:tr h="283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PROGRAMACIÓN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16:30-17:30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500351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ENTORNOS DE DESARROLLO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15:45-16:45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8379266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INGLÉS PROFESIONAL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17:00-18:30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1189298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</a:rPr>
                        <a:t>CIUDADANÍA E IDENTIDAD DIGITAL 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17/12/2024</a:t>
                      </a:r>
                      <a:endParaRPr lang="es-ES" sz="16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18:45-19:45</a:t>
                      </a:r>
                      <a:endParaRPr lang="es-ES" sz="16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4218679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 panose="020F0502020204030204" pitchFamily="34" charset="0"/>
                        </a:rPr>
                        <a:t>ITINERARIO PERSONAL PARA LA EMP. 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14:55-16:30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9552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91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5;p6">
            <a:extLst>
              <a:ext uri="{FF2B5EF4-FFF2-40B4-BE49-F238E27FC236}">
                <a16:creationId xmlns:a16="http://schemas.microsoft.com/office/drawing/2014/main" id="{FD1E8178-AB1C-405D-93CD-71BA1C46801E}"/>
              </a:ext>
            </a:extLst>
          </p:cNvPr>
          <p:cNvSpPr txBox="1"/>
          <p:nvPr/>
        </p:nvSpPr>
        <p:spPr>
          <a:xfrm>
            <a:off x="2185537" y="46537"/>
            <a:ext cx="6480161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TUTORÍAS COLECTIVAS DAW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2</a:t>
            </a:r>
            <a:r>
              <a:rPr lang="es-ES" sz="3600" b="1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o</a:t>
            </a: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 CUATRIMESTRE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AC4CC12-688C-4BBA-B564-8CD721515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660087"/>
              </p:ext>
            </p:extLst>
          </p:nvPr>
        </p:nvGraphicFramePr>
        <p:xfrm>
          <a:off x="590843" y="5025805"/>
          <a:ext cx="8074856" cy="1647635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2">
                  <a:extLst>
                    <a:ext uri="{9D8B030D-6E8A-4147-A177-3AD203B41FA5}">
                      <a16:colId xmlns:a16="http://schemas.microsoft.com/office/drawing/2014/main" val="25932276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691505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50488217"/>
                    </a:ext>
                  </a:extLst>
                </a:gridCol>
              </a:tblGrid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MÓDULOS (2º)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729945"/>
                  </a:ext>
                </a:extLst>
              </a:tr>
              <a:tr h="224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DESPLIEGUE APLICACIONES WEB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09/04/2025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17:15-18:15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5020517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D. ENTORNO SERVIDOR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09/04/2025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16:15-17:15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937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DISEÑO INTERFACES WEB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09/04/2025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68904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D. ENTORNO CLIENTE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09/04/2025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18:15-19:15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6732602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</a:rPr>
                        <a:t>EMPRESA E INICI. EMPREND.</a:t>
                      </a:r>
                      <a:endParaRPr lang="es-ES" sz="14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31/03/2025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16:45-17:45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9020338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267141-2F4B-344B-2CEF-314FF64ED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811419"/>
              </p:ext>
            </p:extLst>
          </p:nvPr>
        </p:nvGraphicFramePr>
        <p:xfrm>
          <a:off x="590843" y="2264105"/>
          <a:ext cx="8074855" cy="2520102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1">
                  <a:extLst>
                    <a:ext uri="{9D8B030D-6E8A-4147-A177-3AD203B41FA5}">
                      <a16:colId xmlns:a16="http://schemas.microsoft.com/office/drawing/2014/main" val="2156043912"/>
                    </a:ext>
                  </a:extLst>
                </a:gridCol>
                <a:gridCol w="2447459">
                  <a:extLst>
                    <a:ext uri="{9D8B030D-6E8A-4147-A177-3AD203B41FA5}">
                      <a16:colId xmlns:a16="http://schemas.microsoft.com/office/drawing/2014/main" val="2933380800"/>
                    </a:ext>
                  </a:extLst>
                </a:gridCol>
                <a:gridCol w="2562285">
                  <a:extLst>
                    <a:ext uri="{9D8B030D-6E8A-4147-A177-3AD203B41FA5}">
                      <a16:colId xmlns:a16="http://schemas.microsoft.com/office/drawing/2014/main" val="1234652539"/>
                    </a:ext>
                  </a:extLst>
                </a:gridCol>
              </a:tblGrid>
              <a:tr h="204864">
                <a:tc>
                  <a:txBody>
                    <a:bodyPr/>
                    <a:lstStyle/>
                    <a:p>
                      <a:pPr marL="9004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MÓDULOS (1º)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551690"/>
                  </a:ext>
                </a:extLst>
              </a:tr>
              <a:tr h="292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LENGUAJE DE MARCAS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03/04/2025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2720889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SISTEMAS INFORMÁTICOS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03/04/2025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16:15-17:15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8698404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BASES DE DATOS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01/04/2025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15:30-16:30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3612766"/>
                  </a:ext>
                </a:extLst>
              </a:tr>
              <a:tr h="313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PROGRAMACIÓN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01/04/2025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16:30-17:30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7670628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ENTORNOS DE DESARROLLO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31/03/2025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15:45-16:45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7327663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INGLÉS PROFESIONAL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31/03/2025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17:00-18:30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855095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</a:rPr>
                        <a:t>CIUDADANÍA E IDENTIDAD DIGITAL 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---</a:t>
                      </a:r>
                      <a:endParaRPr lang="es-ES" sz="16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---</a:t>
                      </a:r>
                      <a:endParaRPr lang="es-ES" sz="1600" b="1">
                        <a:effectLst/>
                        <a:latin typeface="Calibri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5410471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ITINERARIO PERSONAL PARA LA EMP. 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01/04/2025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17:30-18:45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5878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98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5;p6">
            <a:extLst>
              <a:ext uri="{FF2B5EF4-FFF2-40B4-BE49-F238E27FC236}">
                <a16:creationId xmlns:a16="http://schemas.microsoft.com/office/drawing/2014/main" id="{FD1E8178-AB1C-405D-93CD-71BA1C46801E}"/>
              </a:ext>
            </a:extLst>
          </p:cNvPr>
          <p:cNvSpPr txBox="1"/>
          <p:nvPr/>
        </p:nvSpPr>
        <p:spPr>
          <a:xfrm>
            <a:off x="2185537" y="205362"/>
            <a:ext cx="6480161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TUTORÍAS COLECTIVAS AF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1</a:t>
            </a:r>
            <a:r>
              <a:rPr lang="es-ES" sz="3600" b="1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o</a:t>
            </a: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 CUATRIMESTRE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AD8BBD5-A5BC-40FC-B431-EBEB6C28A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425908"/>
              </p:ext>
            </p:extLst>
          </p:nvPr>
        </p:nvGraphicFramePr>
        <p:xfrm>
          <a:off x="590843" y="2182233"/>
          <a:ext cx="8074855" cy="2590195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1">
                  <a:extLst>
                    <a:ext uri="{9D8B030D-6E8A-4147-A177-3AD203B41FA5}">
                      <a16:colId xmlns:a16="http://schemas.microsoft.com/office/drawing/2014/main" val="74989009"/>
                    </a:ext>
                  </a:extLst>
                </a:gridCol>
                <a:gridCol w="2447459">
                  <a:extLst>
                    <a:ext uri="{9D8B030D-6E8A-4147-A177-3AD203B41FA5}">
                      <a16:colId xmlns:a16="http://schemas.microsoft.com/office/drawing/2014/main" val="570510421"/>
                    </a:ext>
                  </a:extLst>
                </a:gridCol>
                <a:gridCol w="2562285">
                  <a:extLst>
                    <a:ext uri="{9D8B030D-6E8A-4147-A177-3AD203B41FA5}">
                      <a16:colId xmlns:a16="http://schemas.microsoft.com/office/drawing/2014/main" val="2812236762"/>
                    </a:ext>
                  </a:extLst>
                </a:gridCol>
              </a:tblGrid>
              <a:tr h="204864">
                <a:tc>
                  <a:txBody>
                    <a:bodyPr/>
                    <a:lstStyle/>
                    <a:p>
                      <a:pPr marL="9004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MÓDULOS (1º)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956838"/>
                  </a:ext>
                </a:extLst>
              </a:tr>
              <a:tr h="292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DE LA DOC. JUR. Y EMPRES.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16:00-17:00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4356887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RRHH Y RESP. SOCIAL Y CORP.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17:00-18:00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6286799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OFIMÁTICA Y PROCESO DE LA INF.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10/12/2024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15:00-16:00</a:t>
                      </a:r>
                      <a:endParaRPr lang="es-E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4049751"/>
                  </a:ext>
                </a:extLst>
              </a:tr>
              <a:tr h="403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PROCESO INTEGRAL DE LA ACT. COM.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12/12/2024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18:30-20:30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3954257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COMUNICACIÓN Y AT. AL CLIENTE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8040300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INGLÉS PROFESIONAL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4158577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</a:rPr>
                        <a:t>CIUDADANÍA E IDENTIDAD DIGITAL I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12/12/2024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16:00-17:00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2976405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ITINERARIO PERSONAL PARA LA EMP. 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12/12/2024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17:30-18:30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1752614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AC4CC12-688C-4BBA-B564-8CD721515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330277"/>
              </p:ext>
            </p:extLst>
          </p:nvPr>
        </p:nvGraphicFramePr>
        <p:xfrm>
          <a:off x="589471" y="4960188"/>
          <a:ext cx="8074856" cy="1737882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2">
                  <a:extLst>
                    <a:ext uri="{9D8B030D-6E8A-4147-A177-3AD203B41FA5}">
                      <a16:colId xmlns:a16="http://schemas.microsoft.com/office/drawing/2014/main" val="25932276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691505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50488217"/>
                    </a:ext>
                  </a:extLst>
                </a:gridCol>
              </a:tblGrid>
              <a:tr h="418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MÓDULOS (2º)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729945"/>
                  </a:ext>
                </a:extLst>
              </a:tr>
              <a:tr h="224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DE RECURSOS HUMANOS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13/12/2024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15:00-17:00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5020517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FINANCIERA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13/12/2024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17:00-19:00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937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CONTABILIDAD Y FISCALIDAD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11/12/2024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18:00-20:30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68904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LOGÍSTICA Y COMERCIAL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10/12/2024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16:00-17:00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6732602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SIMULACIÓN EMPRESARIAL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10/12/2024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18:00-20:00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9020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82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5;p6">
            <a:extLst>
              <a:ext uri="{FF2B5EF4-FFF2-40B4-BE49-F238E27FC236}">
                <a16:creationId xmlns:a16="http://schemas.microsoft.com/office/drawing/2014/main" id="{FD1E8178-AB1C-405D-93CD-71BA1C46801E}"/>
              </a:ext>
            </a:extLst>
          </p:cNvPr>
          <p:cNvSpPr txBox="1"/>
          <p:nvPr/>
        </p:nvSpPr>
        <p:spPr>
          <a:xfrm>
            <a:off x="2185537" y="205362"/>
            <a:ext cx="6480161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TUTORÍAS COLECTIVAS AF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2</a:t>
            </a:r>
            <a:r>
              <a:rPr lang="es-ES" sz="3600" b="1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o</a:t>
            </a:r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sym typeface="Trebuchet MS"/>
              </a:rPr>
              <a:t> CUATRIMESTRE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AC4CC12-688C-4BBA-B564-8CD721515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858414"/>
              </p:ext>
            </p:extLst>
          </p:nvPr>
        </p:nvGraphicFramePr>
        <p:xfrm>
          <a:off x="590843" y="5025805"/>
          <a:ext cx="8074856" cy="1647635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2">
                  <a:extLst>
                    <a:ext uri="{9D8B030D-6E8A-4147-A177-3AD203B41FA5}">
                      <a16:colId xmlns:a16="http://schemas.microsoft.com/office/drawing/2014/main" val="25932276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69150587"/>
                    </a:ext>
                  </a:extLst>
                </a:gridCol>
                <a:gridCol w="2504872">
                  <a:extLst>
                    <a:ext uri="{9D8B030D-6E8A-4147-A177-3AD203B41FA5}">
                      <a16:colId xmlns:a16="http://schemas.microsoft.com/office/drawing/2014/main" val="1550488217"/>
                    </a:ext>
                  </a:extLst>
                </a:gridCol>
              </a:tblGrid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MÓDULOS (2º)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729945"/>
                  </a:ext>
                </a:extLst>
              </a:tr>
              <a:tr h="224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DE RECURSOS HUMANOS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28/03/2025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15:00-17:00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5020517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FINANCIERA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28/03/2025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17:00-18:00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937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CONTABILIDAD Y FISCALIDAD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26/03/2025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18:00-20:30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6890451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LOGÍSTICA Y COMERCIAL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27/03/2025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6732602"/>
                  </a:ext>
                </a:extLst>
              </a:tr>
              <a:tr h="217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SIMULACIÓN EMPRESARIAL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25/03/2025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18:00-20:00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9020338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12B2167-8482-C5DE-EAF8-D84ED4F02F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974318"/>
              </p:ext>
            </p:extLst>
          </p:nvPr>
        </p:nvGraphicFramePr>
        <p:xfrm>
          <a:off x="590843" y="2281357"/>
          <a:ext cx="8074855" cy="2520102"/>
        </p:xfrm>
        <a:graphic>
          <a:graphicData uri="http://schemas.openxmlformats.org/drawingml/2006/table">
            <a:tbl>
              <a:tblPr bandRow="1">
                <a:tableStyleId>{BCA623BA-DFCA-424A-BA82-41250E0AF830}</a:tableStyleId>
              </a:tblPr>
              <a:tblGrid>
                <a:gridCol w="3065111">
                  <a:extLst>
                    <a:ext uri="{9D8B030D-6E8A-4147-A177-3AD203B41FA5}">
                      <a16:colId xmlns:a16="http://schemas.microsoft.com/office/drawing/2014/main" val="2884753178"/>
                    </a:ext>
                  </a:extLst>
                </a:gridCol>
                <a:gridCol w="2447459">
                  <a:extLst>
                    <a:ext uri="{9D8B030D-6E8A-4147-A177-3AD203B41FA5}">
                      <a16:colId xmlns:a16="http://schemas.microsoft.com/office/drawing/2014/main" val="986429409"/>
                    </a:ext>
                  </a:extLst>
                </a:gridCol>
                <a:gridCol w="2562285">
                  <a:extLst>
                    <a:ext uri="{9D8B030D-6E8A-4147-A177-3AD203B41FA5}">
                      <a16:colId xmlns:a16="http://schemas.microsoft.com/office/drawing/2014/main" val="914404725"/>
                    </a:ext>
                  </a:extLst>
                </a:gridCol>
              </a:tblGrid>
              <a:tr h="204864">
                <a:tc>
                  <a:txBody>
                    <a:bodyPr/>
                    <a:lstStyle/>
                    <a:p>
                      <a:pPr marL="90043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MÓDULOS (1º)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HORA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223820"/>
                  </a:ext>
                </a:extLst>
              </a:tr>
              <a:tr h="292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GESTIÓN DE LA DOC. JUR. Y EMPRES.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24/03/2025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16:00-17:00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5360203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RRHH Y RESP. SOCIAL Y CORP.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25/03/2025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16:00-17:00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351872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OFIMÁTICA Y PROCESO DE LA INF.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25/03/2025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2862917"/>
                  </a:ext>
                </a:extLst>
              </a:tr>
              <a:tr h="313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PROCESO INTEGRAL DE LA ACT. COM.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24/03/2025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18:00-20:30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2204759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COMUNICACIÓN Y AT. AL CLIENTE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24/03/2025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4886194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INGLÉS PROFESIONAL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26/03/2025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15:00-16:00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3045467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</a:rPr>
                        <a:t>CIUDADANÍA E IDENTIDAD DIGITAL 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---</a:t>
                      </a:r>
                      <a:endParaRPr lang="es-ES" sz="1600" b="1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---</a:t>
                      </a:r>
                      <a:endParaRPr lang="es-ES" sz="1600" b="1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8995445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ITINERARIO PERSONAL PARA LA EMP. 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27/03/2025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/>
                          <a:latin typeface="Calibri"/>
                          <a:ea typeface="Calibri"/>
                        </a:rPr>
                        <a:t>17:00-18:00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3358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80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7146" y="5622647"/>
            <a:ext cx="1828800" cy="118147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6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172627" y="1799198"/>
            <a:ext cx="8798746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12"/>
              <a:buFont typeface="Noto Sans Symbols"/>
              <a:buChar char="⦿"/>
            </a:pPr>
            <a:r>
              <a:rPr lang="es-ES" sz="4400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Desde otros </a:t>
            </a:r>
            <a:r>
              <a:rPr lang="es-ES" sz="4400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ciclos de FP </a:t>
            </a:r>
            <a:r>
              <a:rPr lang="es-ES" sz="3600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(Solicitar preferentemente a principio de curso)</a:t>
            </a:r>
            <a:endParaRPr sz="1100" dirty="0"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212"/>
              <a:buFont typeface="Noto Sans Symbols"/>
              <a:buChar char="⦿"/>
            </a:pPr>
            <a:r>
              <a:rPr lang="es-ES" sz="4400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Desde la </a:t>
            </a:r>
            <a:r>
              <a:rPr lang="es-ES" sz="4400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Universidad </a:t>
            </a:r>
            <a:r>
              <a:rPr lang="es-ES" sz="3200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(Solicitar antes del 30 de octubre)</a:t>
            </a:r>
            <a:endParaRPr sz="1050" dirty="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r>
              <a:rPr lang="es-ES" sz="4400" b="1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SIEMPRE SE GESTIONAN DESDE EL CENTRO</a:t>
            </a:r>
            <a:endParaRPr dirty="0"/>
          </a:p>
          <a:p>
            <a:pPr marL="274320" marR="0" lvl="0" indent="-274320" algn="l" rtl="0">
              <a:spcBef>
                <a:spcPts val="22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endParaRPr sz="4400" dirty="0">
              <a:solidFill>
                <a:schemeClr val="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74" name="Google Shape;27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634" y="319409"/>
            <a:ext cx="2208642" cy="13011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5B453BF9-9FF5-4036-902F-2374D5D5C2C8}"/>
              </a:ext>
            </a:extLst>
          </p:cNvPr>
          <p:cNvSpPr txBox="1"/>
          <p:nvPr/>
        </p:nvSpPr>
        <p:spPr>
          <a:xfrm>
            <a:off x="2776808" y="684610"/>
            <a:ext cx="59053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CONVALIDACIONES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1" name="Google Shape;281;p17"/>
          <p:cNvSpPr txBox="1"/>
          <p:nvPr/>
        </p:nvSpPr>
        <p:spPr>
          <a:xfrm>
            <a:off x="251520" y="2332038"/>
            <a:ext cx="7507567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ts val="3212"/>
              <a:buFont typeface="Noto Sans Symbols"/>
              <a:buChar char="⦿"/>
            </a:pPr>
            <a:r>
              <a:rPr lang="es-ES" sz="4400" dirty="0">
                <a:solidFill>
                  <a:schemeClr val="accent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Con causa justificada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ts val="3212"/>
              <a:buFont typeface="Noto Sans Symbols"/>
              <a:buChar char="⦿"/>
            </a:pPr>
            <a:r>
              <a:rPr lang="es-ES" sz="4400" dirty="0">
                <a:solidFill>
                  <a:schemeClr val="accent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Hasta </a:t>
            </a:r>
            <a:r>
              <a:rPr lang="es-ES" sz="4400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UN MES ANTES </a:t>
            </a:r>
            <a:r>
              <a:rPr lang="es-ES" sz="4400" dirty="0">
                <a:solidFill>
                  <a:schemeClr val="accent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de la evaluación final de ese módulo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  <a:p>
            <a:pPr marL="274320" marR="0" lvl="0" indent="-70358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endParaRPr sz="4400" dirty="0">
              <a:solidFill>
                <a:schemeClr val="hlin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spcBef>
                <a:spcPts val="22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endParaRPr sz="4400" dirty="0">
              <a:solidFill>
                <a:schemeClr val="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82" name="Google Shape;282;p17" descr="http://i.ytimg.com/vi/LM3r3AqAAdM/hqdefaul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4725144"/>
            <a:ext cx="2843807" cy="213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808F81A3-B410-4FF6-A93E-1DC3871658D8}"/>
              </a:ext>
            </a:extLst>
          </p:cNvPr>
          <p:cNvSpPr txBox="1"/>
          <p:nvPr/>
        </p:nvSpPr>
        <p:spPr>
          <a:xfrm>
            <a:off x="2143762" y="439255"/>
            <a:ext cx="590534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RENUNCIA A CONVOCATORIA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0" name="Google Shape;290;p18"/>
          <p:cNvSpPr txBox="1"/>
          <p:nvPr/>
        </p:nvSpPr>
        <p:spPr>
          <a:xfrm>
            <a:off x="541535" y="2242768"/>
            <a:ext cx="7507567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ts val="3212"/>
              <a:buFont typeface="Noto Sans Symbols"/>
              <a:buChar char="⦿"/>
            </a:pPr>
            <a:r>
              <a:rPr lang="es-ES" sz="4400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ANTES del 1 de diciembre.</a:t>
            </a:r>
            <a:endParaRPr dirty="0">
              <a:solidFill>
                <a:srgbClr val="FF0000"/>
              </a:solidFill>
            </a:endParaRPr>
          </a:p>
          <a:p>
            <a:pPr marL="274320" marR="0" lvl="0" indent="-70358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endParaRPr sz="4400" dirty="0">
              <a:solidFill>
                <a:schemeClr val="hlin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spcBef>
                <a:spcPts val="22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endParaRPr sz="4400" dirty="0">
              <a:solidFill>
                <a:schemeClr val="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91" name="Google Shape;291;p18" descr="http://i.ytimg.com/vi/LM3r3AqAAdM/hqdefaul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3174" y="3994700"/>
            <a:ext cx="2843807" cy="213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A7C5D49C-FB1A-4BF1-92A0-D069CAD6FB91}"/>
              </a:ext>
            </a:extLst>
          </p:cNvPr>
          <p:cNvSpPr txBox="1"/>
          <p:nvPr/>
        </p:nvSpPr>
        <p:spPr>
          <a:xfrm>
            <a:off x="2143762" y="439255"/>
            <a:ext cx="590534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RENUNCIA A MATRÍCULA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19" descr="http://2.bp.blogspot.com/-fhJbGpG7JBQ/UTVw2q3KmyI/AAAAAAAAC2Y/ze3jcUaL4UE/s1600/exen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864" y="5167512"/>
            <a:ext cx="3345756" cy="169048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9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9" name="Google Shape;299;p19"/>
          <p:cNvSpPr txBox="1"/>
          <p:nvPr/>
        </p:nvSpPr>
        <p:spPr>
          <a:xfrm>
            <a:off x="290140" y="1961370"/>
            <a:ext cx="7507567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ts val="3212"/>
              <a:buFont typeface="Noto Sans Symbols"/>
              <a:buChar char="⦿"/>
            </a:pPr>
            <a:r>
              <a:rPr lang="es-ES" sz="4400" dirty="0">
                <a:solidFill>
                  <a:srgbClr val="F44611"/>
                </a:solidFill>
                <a:latin typeface="Trebuchet MS"/>
                <a:ea typeface="Trebuchet MS"/>
                <a:cs typeface="Trebuchet MS"/>
                <a:sym typeface="Trebuchet MS"/>
              </a:rPr>
              <a:t>CON</a:t>
            </a:r>
            <a:r>
              <a:rPr lang="es-ES" sz="4400" dirty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s-ES" sz="4400" b="1" dirty="0">
                <a:solidFill>
                  <a:srgbClr val="92D050"/>
                </a:solidFill>
                <a:latin typeface="Trebuchet MS"/>
                <a:ea typeface="Trebuchet MS"/>
                <a:cs typeface="Trebuchet MS"/>
                <a:sym typeface="Trebuchet MS"/>
              </a:rPr>
              <a:t>experiencia laboral</a:t>
            </a:r>
            <a:r>
              <a:rPr lang="es-ES" sz="4400" dirty="0">
                <a:solidFill>
                  <a:srgbClr val="92D050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rgbClr val="92D050"/>
              </a:solidFill>
            </a:endParaRPr>
          </a:p>
          <a:p>
            <a:pPr marL="521208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Noto Sans Symbols"/>
              <a:buNone/>
            </a:pPr>
            <a:r>
              <a:rPr lang="es-ES" sz="3600" b="0" i="0" u="sng" strike="noStrike" cap="none" dirty="0">
                <a:solidFill>
                  <a:srgbClr val="92D050"/>
                </a:solidFill>
                <a:latin typeface="Trebuchet MS"/>
                <a:ea typeface="Trebuchet MS"/>
                <a:cs typeface="Trebuchet MS"/>
                <a:sym typeface="Trebuchet MS"/>
              </a:rPr>
              <a:t>Acreditar una experiencia correspondiente al trabajo a tiempo completo de </a:t>
            </a:r>
            <a:r>
              <a:rPr lang="es-ES" sz="3600" b="0" i="0" u="sng" strike="noStrike" cap="none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un año</a:t>
            </a:r>
            <a:r>
              <a:rPr lang="es-ES" sz="3600" b="0" i="0" u="sng" strike="noStrike" cap="none" dirty="0">
                <a:solidFill>
                  <a:srgbClr val="92D050"/>
                </a:solidFill>
                <a:latin typeface="Trebuchet MS"/>
                <a:ea typeface="Trebuchet MS"/>
                <a:cs typeface="Trebuchet MS"/>
                <a:sym typeface="Trebuchet MS"/>
              </a:rPr>
              <a:t>, relacionada con los estudios profesionales respectivos.</a:t>
            </a:r>
            <a:endParaRPr sz="4100" b="0" i="0" u="sng" strike="noStrike" cap="none" dirty="0">
              <a:solidFill>
                <a:srgbClr val="BFE47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70358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endParaRPr sz="4400" dirty="0">
              <a:solidFill>
                <a:schemeClr val="hlink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spcBef>
                <a:spcPts val="220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None/>
            </a:pPr>
            <a:endParaRPr sz="4400" dirty="0">
              <a:solidFill>
                <a:schemeClr val="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01" name="Google Shape;30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5;p6">
            <a:extLst>
              <a:ext uri="{FF2B5EF4-FFF2-40B4-BE49-F238E27FC236}">
                <a16:creationId xmlns:a16="http://schemas.microsoft.com/office/drawing/2014/main" id="{00BBA7F9-CBE7-4BBE-9AC2-CAC28AB5613E}"/>
              </a:ext>
            </a:extLst>
          </p:cNvPr>
          <p:cNvSpPr txBox="1"/>
          <p:nvPr/>
        </p:nvSpPr>
        <p:spPr>
          <a:xfrm>
            <a:off x="1981617" y="372624"/>
            <a:ext cx="590534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EXENCIONES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DE FCT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0"/>
          <p:cNvPicPr preferRelativeResize="0"/>
          <p:nvPr/>
        </p:nvPicPr>
        <p:blipFill rotWithShape="1">
          <a:blip r:embed="rId3">
            <a:alphaModFix/>
          </a:blip>
          <a:srcRect r="3427" b="4476"/>
          <a:stretch/>
        </p:blipFill>
        <p:spPr>
          <a:xfrm>
            <a:off x="0" y="1772816"/>
            <a:ext cx="9144000" cy="5085184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0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9" name="Google Shape;30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4714875"/>
            <a:ext cx="28575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31840" y="2852936"/>
            <a:ext cx="3816424" cy="14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5;p6">
            <a:extLst>
              <a:ext uri="{FF2B5EF4-FFF2-40B4-BE49-F238E27FC236}">
                <a16:creationId xmlns:a16="http://schemas.microsoft.com/office/drawing/2014/main" id="{FF0C8274-861E-4F6C-870A-35E6363D7FA7}"/>
              </a:ext>
            </a:extLst>
          </p:cNvPr>
          <p:cNvSpPr txBox="1"/>
          <p:nvPr/>
        </p:nvSpPr>
        <p:spPr>
          <a:xfrm>
            <a:off x="2551297" y="317897"/>
            <a:ext cx="590534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FUNCIONA LA PLATAFORMA?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1"/>
          <p:cNvSpPr txBox="1"/>
          <p:nvPr/>
        </p:nvSpPr>
        <p:spPr>
          <a:xfrm>
            <a:off x="784802" y="2780928"/>
            <a:ext cx="66967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21"/>
          <p:cNvPicPr preferRelativeResize="0"/>
          <p:nvPr/>
        </p:nvPicPr>
        <p:blipFill rotWithShape="1">
          <a:blip r:embed="rId3">
            <a:alphaModFix/>
          </a:blip>
          <a:srcRect l="6896" r="1533" b="3744"/>
          <a:stretch/>
        </p:blipFill>
        <p:spPr>
          <a:xfrm>
            <a:off x="0" y="1772816"/>
            <a:ext cx="8604448" cy="508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3140968"/>
            <a:ext cx="3816424" cy="14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64088" y="4581128"/>
            <a:ext cx="1944216" cy="74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836" y="205362"/>
            <a:ext cx="2300461" cy="15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5;p6">
            <a:extLst>
              <a:ext uri="{FF2B5EF4-FFF2-40B4-BE49-F238E27FC236}">
                <a16:creationId xmlns:a16="http://schemas.microsoft.com/office/drawing/2014/main" id="{35837926-A8B1-4FCE-B87A-A232DC22D801}"/>
              </a:ext>
            </a:extLst>
          </p:cNvPr>
          <p:cNvSpPr txBox="1"/>
          <p:nvPr/>
        </p:nvSpPr>
        <p:spPr>
          <a:xfrm>
            <a:off x="2551297" y="317897"/>
            <a:ext cx="590534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¿CÓMO FUNCIONA LA PLATAFORMA?</a:t>
            </a:r>
            <a:endParaRPr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67AE9-4A24-4DAC-89E2-4FF774A12D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7F2E9B-BFB0-40CC-983F-9DA0EB09D8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19B6FB-AEFD-495D-9710-8763A0693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400800"/>
          </a:xfrm>
          <a:prstGeom prst="rect">
            <a:avLst/>
          </a:prstGeom>
        </p:spPr>
      </p:pic>
      <p:pic>
        <p:nvPicPr>
          <p:cNvPr id="6" name="Google Shape;319;p21">
            <a:extLst>
              <a:ext uri="{FF2B5EF4-FFF2-40B4-BE49-F238E27FC236}">
                <a16:creationId xmlns:a16="http://schemas.microsoft.com/office/drawing/2014/main" id="{7E1CE4D8-7AAF-4B52-B6D1-2761B16920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0194" y="1337141"/>
            <a:ext cx="3816424" cy="1470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94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E7641-E23E-4C6D-8F44-3D6E6E9ED3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407EA9-88CD-4166-9A79-9FD4B422ED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3079CD-5C1E-4971-832A-D15024774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257"/>
            <a:ext cx="9144000" cy="6309360"/>
          </a:xfrm>
          <a:prstGeom prst="rect">
            <a:avLst/>
          </a:prstGeom>
        </p:spPr>
      </p:pic>
      <p:pic>
        <p:nvPicPr>
          <p:cNvPr id="6" name="Google Shape;319;p21">
            <a:extLst>
              <a:ext uri="{FF2B5EF4-FFF2-40B4-BE49-F238E27FC236}">
                <a16:creationId xmlns:a16="http://schemas.microsoft.com/office/drawing/2014/main" id="{318B38DA-43CC-4E48-9DA6-53997D63EE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8491" y="2952206"/>
            <a:ext cx="1881052" cy="18233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51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0648"/>
            <a:ext cx="9144000" cy="5909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0528" y="2927544"/>
            <a:ext cx="2304256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0232" y="404664"/>
            <a:ext cx="2483768" cy="72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4664"/>
            <a:ext cx="9144000" cy="612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672" y="2636911"/>
            <a:ext cx="1944216" cy="3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5656" y="980728"/>
            <a:ext cx="5400600" cy="1561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672" y="2998887"/>
            <a:ext cx="1944216" cy="24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44;p24">
            <a:extLst>
              <a:ext uri="{FF2B5EF4-FFF2-40B4-BE49-F238E27FC236}">
                <a16:creationId xmlns:a16="http://schemas.microsoft.com/office/drawing/2014/main" id="{9CAE6C12-176E-4817-9572-1FA66D2F24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672" y="3248012"/>
            <a:ext cx="1944216" cy="3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1BDC11F-4384-4993-A0C4-D909729B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006"/>
            <a:ext cx="9144000" cy="6348548"/>
          </a:xfrm>
          <a:prstGeom prst="rect">
            <a:avLst/>
          </a:prstGeom>
        </p:spPr>
      </p:pic>
      <p:pic>
        <p:nvPicPr>
          <p:cNvPr id="351" name="Google Shape;35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793" y="2416629"/>
            <a:ext cx="1920241" cy="666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2831" y="476672"/>
            <a:ext cx="9123829" cy="597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5736" y="2390503"/>
            <a:ext cx="1711235" cy="600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C77EEDF-8F14-4AAB-BBDE-8C2F60FA6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"/>
            <a:ext cx="9144000" cy="6453051"/>
          </a:xfrm>
          <a:prstGeom prst="rect">
            <a:avLst/>
          </a:prstGeom>
        </p:spPr>
      </p:pic>
      <p:pic>
        <p:nvPicPr>
          <p:cNvPr id="6" name="Google Shape;344;p24">
            <a:extLst>
              <a:ext uri="{FF2B5EF4-FFF2-40B4-BE49-F238E27FC236}">
                <a16:creationId xmlns:a16="http://schemas.microsoft.com/office/drawing/2014/main" id="{94041248-2E65-43C1-9D10-ACED01FE90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5109" y="3429000"/>
            <a:ext cx="3108959" cy="790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21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8640"/>
            <a:ext cx="9144000" cy="64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3648" y="6196135"/>
            <a:ext cx="3024336" cy="43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70;p28">
            <a:extLst>
              <a:ext uri="{FF2B5EF4-FFF2-40B4-BE49-F238E27FC236}">
                <a16:creationId xmlns:a16="http://schemas.microsoft.com/office/drawing/2014/main" id="{892A8832-6F1A-49F9-B75C-F05963D7FE6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429001"/>
            <a:ext cx="1685109" cy="556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8640"/>
            <a:ext cx="9144000" cy="640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3648" y="2924944"/>
            <a:ext cx="2592288" cy="1542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9208AE-5A73-47A0-8AE7-FA06F38AD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571"/>
            <a:ext cx="9144000" cy="6270172"/>
          </a:xfrm>
          <a:prstGeom prst="rect">
            <a:avLst/>
          </a:prstGeom>
        </p:spPr>
      </p:pic>
      <p:pic>
        <p:nvPicPr>
          <p:cNvPr id="6" name="Google Shape;370;p28">
            <a:extLst>
              <a:ext uri="{FF2B5EF4-FFF2-40B4-BE49-F238E27FC236}">
                <a16:creationId xmlns:a16="http://schemas.microsoft.com/office/drawing/2014/main" id="{16F2A8CB-85F0-43E8-AA5D-B62C5360BA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7989" y="4356464"/>
            <a:ext cx="1685109" cy="556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886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DAFE97D-9EB7-41F0-9839-7C0CD493B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3683"/>
            <a:ext cx="9144000" cy="5950634"/>
          </a:xfrm>
          <a:prstGeom prst="rect">
            <a:avLst/>
          </a:prstGeom>
        </p:spPr>
      </p:pic>
      <p:pic>
        <p:nvPicPr>
          <p:cNvPr id="382" name="Google Shape;38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4738" y="453684"/>
            <a:ext cx="3252653" cy="770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32" descr="BIENVENIDOS AL BLOG | TRABAJOS EN TUTORÍA y temas interesantes para padres  . IESO CÁPARR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048" y="1380192"/>
            <a:ext cx="8425620" cy="4097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Faceta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1386</Words>
  <Application>Microsoft Office PowerPoint</Application>
  <PresentationFormat>Presentación en pantalla (4:3)</PresentationFormat>
  <Paragraphs>522</Paragraphs>
  <Slides>44</Slides>
  <Notes>40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FRANCISCO ALVAREZ ALVAREZ</cp:lastModifiedBy>
  <cp:revision>994</cp:revision>
  <dcterms:created xsi:type="dcterms:W3CDTF">2014-10-09T20:59:23Z</dcterms:created>
  <dcterms:modified xsi:type="dcterms:W3CDTF">2024-09-25T09:27:11Z</dcterms:modified>
</cp:coreProperties>
</file>